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11309350" cx="20104100"/>
  <p:notesSz cx="20104100" cy="1130935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73">
          <p15:clr>
            <a:srgbClr val="A4A3A4"/>
          </p15:clr>
        </p15:guide>
        <p15:guide id="2" pos="3420">
          <p15:clr>
            <a:srgbClr val="A4A3A4"/>
          </p15:clr>
        </p15:guide>
      </p15:sldGuideLst>
    </p:ext>
    <p:ext uri="GoogleSlidesCustomDataVersion2">
      <go:slidesCustomData xmlns:go="http://customooxmlschemas.google.com/" r:id="rId25" roundtripDataSignature="AMtx7mgFt/Ty4g1ui+TuvjRsVb7PhxxA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5CEAF84-DE4D-4D9E-98B0-0667017FC512}">
  <a:tblStyle styleId="{45CEAF84-DE4D-4D9E-98B0-0667017FC512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73" orient="horz"/>
        <p:guide pos="342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3" name="Google Shape;193;p1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07a1154eca_1_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9" name="Google Shape;269;g307a1154eca_1_0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074ccbdca6_0_0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3074ccbdca6_0_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16d1b03ee6_0_0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16d1b03ee6_0_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07a1154eca_1_9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4" name="Google Shape;304;g307a1154eca_1_9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165aefe6b8_0_641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0" name="Google Shape;310;g3165aefe6b8_0_641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165aefe6b8_0_649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3" name="Google Shape;323;g3165aefe6b8_0_649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165aefe6b8_0_653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0" name="Google Shape;330;g3165aefe6b8_0_653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165aefe6b8_0_645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7" name="Google Shape;337;g3165aefe6b8_0_645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165aefe6b8_0_657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6" name="Google Shape;346;g3165aefe6b8_0_657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1652f91557_0_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9" name="Google Shape;199;g31652f91557_0_0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165aefe6b8_0_86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4" name="Google Shape;214;g3165aefe6b8_0_86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165aefe6b8_0_102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3" name="Google Shape;223;g3165aefe6b8_0_102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165aefe6b8_0_284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2" name="Google Shape;232;g3165aefe6b8_0_284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165aefe6b8_0_458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0" name="Google Shape;240;g3165aefe6b8_0_458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182a1c4c6f_2_26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182a1c4c6f_2_26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182a1c4c6f_2_14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182a1c4c6f_2_14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165aefe6b8_0_633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1" name="Google Shape;261;g3165aefe6b8_0_633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8036"/>
            <a:ext cx="20152520" cy="113373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10"/>
          <p:cNvGrpSpPr/>
          <p:nvPr/>
        </p:nvGrpSpPr>
        <p:grpSpPr>
          <a:xfrm>
            <a:off x="8375650" y="10531475"/>
            <a:ext cx="3894979" cy="335915"/>
            <a:chOff x="8592670" y="10723202"/>
            <a:chExt cx="3894979" cy="335915"/>
          </a:xfrm>
        </p:grpSpPr>
        <p:sp>
          <p:nvSpPr>
            <p:cNvPr id="14" name="Google Shape;14;p10"/>
            <p:cNvSpPr/>
            <p:nvPr/>
          </p:nvSpPr>
          <p:spPr>
            <a:xfrm>
              <a:off x="859267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0"/>
            <p:cNvSpPr/>
            <p:nvPr/>
          </p:nvSpPr>
          <p:spPr>
            <a:xfrm>
              <a:off x="9037546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0"/>
            <p:cNvSpPr/>
            <p:nvPr/>
          </p:nvSpPr>
          <p:spPr>
            <a:xfrm>
              <a:off x="9482433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0"/>
            <p:cNvSpPr/>
            <p:nvPr/>
          </p:nvSpPr>
          <p:spPr>
            <a:xfrm>
              <a:off x="992732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0"/>
            <p:cNvSpPr/>
            <p:nvPr/>
          </p:nvSpPr>
          <p:spPr>
            <a:xfrm>
              <a:off x="10372207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0"/>
            <p:cNvSpPr/>
            <p:nvPr/>
          </p:nvSpPr>
          <p:spPr>
            <a:xfrm>
              <a:off x="1081708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0"/>
            <p:cNvSpPr/>
            <p:nvPr/>
          </p:nvSpPr>
          <p:spPr>
            <a:xfrm>
              <a:off x="11261981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0"/>
            <p:cNvSpPr/>
            <p:nvPr/>
          </p:nvSpPr>
          <p:spPr>
            <a:xfrm>
              <a:off x="11706858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0"/>
            <p:cNvSpPr/>
            <p:nvPr/>
          </p:nvSpPr>
          <p:spPr>
            <a:xfrm>
              <a:off x="1215173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" name="Google Shape;23;p10"/>
          <p:cNvSpPr/>
          <p:nvPr/>
        </p:nvSpPr>
        <p:spPr>
          <a:xfrm>
            <a:off x="5092767" y="7254875"/>
            <a:ext cx="10694670" cy="53340"/>
          </a:xfrm>
          <a:custGeom>
            <a:rect b="b" l="l" r="r" t="t"/>
            <a:pathLst>
              <a:path extrusionOk="0" h="53340" w="10694669">
                <a:moveTo>
                  <a:pt x="10667601" y="0"/>
                </a:moveTo>
                <a:lnTo>
                  <a:pt x="26606" y="0"/>
                </a:lnTo>
                <a:lnTo>
                  <a:pt x="16264" y="2097"/>
                </a:lnTo>
                <a:lnTo>
                  <a:pt x="7806" y="7809"/>
                </a:lnTo>
                <a:lnTo>
                  <a:pt x="2095" y="16269"/>
                </a:lnTo>
                <a:lnTo>
                  <a:pt x="0" y="26606"/>
                </a:lnTo>
                <a:lnTo>
                  <a:pt x="2095" y="36942"/>
                </a:lnTo>
                <a:lnTo>
                  <a:pt x="7806" y="45397"/>
                </a:lnTo>
                <a:lnTo>
                  <a:pt x="16264" y="51106"/>
                </a:lnTo>
                <a:lnTo>
                  <a:pt x="26606" y="53202"/>
                </a:lnTo>
                <a:lnTo>
                  <a:pt x="10667601" y="53202"/>
                </a:lnTo>
                <a:lnTo>
                  <a:pt x="10677937" y="51106"/>
                </a:lnTo>
                <a:lnTo>
                  <a:pt x="10686393" y="45397"/>
                </a:lnTo>
                <a:lnTo>
                  <a:pt x="10692102" y="36942"/>
                </a:lnTo>
                <a:lnTo>
                  <a:pt x="10694197" y="26606"/>
                </a:lnTo>
                <a:lnTo>
                  <a:pt x="10692102" y="16269"/>
                </a:lnTo>
                <a:lnTo>
                  <a:pt x="10686393" y="7809"/>
                </a:lnTo>
                <a:lnTo>
                  <a:pt x="10677937" y="2097"/>
                </a:lnTo>
                <a:lnTo>
                  <a:pt x="106676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10"/>
          <p:cNvSpPr/>
          <p:nvPr/>
        </p:nvSpPr>
        <p:spPr>
          <a:xfrm>
            <a:off x="5092767" y="6209204"/>
            <a:ext cx="10694670" cy="1045671"/>
          </a:xfrm>
          <a:custGeom>
            <a:rect b="b" l="l" r="r" t="t"/>
            <a:pathLst>
              <a:path extrusionOk="0" h="1025525" w="10694669">
                <a:moveTo>
                  <a:pt x="10694197" y="0"/>
                </a:moveTo>
                <a:lnTo>
                  <a:pt x="0" y="0"/>
                </a:lnTo>
                <a:lnTo>
                  <a:pt x="0" y="1025330"/>
                </a:lnTo>
                <a:lnTo>
                  <a:pt x="10694197" y="1025330"/>
                </a:lnTo>
                <a:lnTo>
                  <a:pt x="10694197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0"/>
          <p:cNvSpPr/>
          <p:nvPr/>
        </p:nvSpPr>
        <p:spPr>
          <a:xfrm>
            <a:off x="7815028" y="9029006"/>
            <a:ext cx="3477895" cy="864869"/>
          </a:xfrm>
          <a:custGeom>
            <a:rect b="b" l="l" r="r" t="t"/>
            <a:pathLst>
              <a:path extrusionOk="0" h="864870" w="3477895">
                <a:moveTo>
                  <a:pt x="743635" y="406793"/>
                </a:moveTo>
                <a:lnTo>
                  <a:pt x="740346" y="345351"/>
                </a:lnTo>
                <a:lnTo>
                  <a:pt x="730719" y="289318"/>
                </a:lnTo>
                <a:lnTo>
                  <a:pt x="715162" y="238620"/>
                </a:lnTo>
                <a:lnTo>
                  <a:pt x="694055" y="193154"/>
                </a:lnTo>
                <a:lnTo>
                  <a:pt x="667804" y="152844"/>
                </a:lnTo>
                <a:lnTo>
                  <a:pt x="636803" y="117602"/>
                </a:lnTo>
                <a:lnTo>
                  <a:pt x="601421" y="87325"/>
                </a:lnTo>
                <a:lnTo>
                  <a:pt x="565569" y="63233"/>
                </a:lnTo>
                <a:lnTo>
                  <a:pt x="542772" y="51714"/>
                </a:lnTo>
                <a:lnTo>
                  <a:pt x="542772" y="413016"/>
                </a:lnTo>
                <a:lnTo>
                  <a:pt x="539419" y="470103"/>
                </a:lnTo>
                <a:lnTo>
                  <a:pt x="529577" y="520890"/>
                </a:lnTo>
                <a:lnTo>
                  <a:pt x="513562" y="565442"/>
                </a:lnTo>
                <a:lnTo>
                  <a:pt x="491693" y="603796"/>
                </a:lnTo>
                <a:lnTo>
                  <a:pt x="464312" y="636041"/>
                </a:lnTo>
                <a:lnTo>
                  <a:pt x="431723" y="662216"/>
                </a:lnTo>
                <a:lnTo>
                  <a:pt x="394246" y="682383"/>
                </a:lnTo>
                <a:lnTo>
                  <a:pt x="352221" y="696620"/>
                </a:lnTo>
                <a:lnTo>
                  <a:pt x="305955" y="704964"/>
                </a:lnTo>
                <a:lnTo>
                  <a:pt x="255765" y="707478"/>
                </a:lnTo>
                <a:lnTo>
                  <a:pt x="238239" y="707415"/>
                </a:lnTo>
                <a:lnTo>
                  <a:pt x="220370" y="707009"/>
                </a:lnTo>
                <a:lnTo>
                  <a:pt x="203644" y="705891"/>
                </a:lnTo>
                <a:lnTo>
                  <a:pt x="189598" y="703707"/>
                </a:lnTo>
                <a:lnTo>
                  <a:pt x="189598" y="153466"/>
                </a:lnTo>
                <a:lnTo>
                  <a:pt x="204139" y="150698"/>
                </a:lnTo>
                <a:lnTo>
                  <a:pt x="223329" y="148285"/>
                </a:lnTo>
                <a:lnTo>
                  <a:pt x="247205" y="146583"/>
                </a:lnTo>
                <a:lnTo>
                  <a:pt x="275742" y="145935"/>
                </a:lnTo>
                <a:lnTo>
                  <a:pt x="328282" y="149136"/>
                </a:lnTo>
                <a:lnTo>
                  <a:pt x="375869" y="158788"/>
                </a:lnTo>
                <a:lnTo>
                  <a:pt x="418185" y="174967"/>
                </a:lnTo>
                <a:lnTo>
                  <a:pt x="454888" y="197739"/>
                </a:lnTo>
                <a:lnTo>
                  <a:pt x="485648" y="227177"/>
                </a:lnTo>
                <a:lnTo>
                  <a:pt x="510146" y="263347"/>
                </a:lnTo>
                <a:lnTo>
                  <a:pt x="528053" y="306336"/>
                </a:lnTo>
                <a:lnTo>
                  <a:pt x="539038" y="356196"/>
                </a:lnTo>
                <a:lnTo>
                  <a:pt x="542772" y="413016"/>
                </a:lnTo>
                <a:lnTo>
                  <a:pt x="542772" y="51714"/>
                </a:lnTo>
                <a:lnTo>
                  <a:pt x="482523" y="27292"/>
                </a:lnTo>
                <a:lnTo>
                  <a:pt x="434238" y="15125"/>
                </a:lnTo>
                <a:lnTo>
                  <a:pt x="380707" y="6616"/>
                </a:lnTo>
                <a:lnTo>
                  <a:pt x="321398" y="1625"/>
                </a:lnTo>
                <a:lnTo>
                  <a:pt x="255765" y="0"/>
                </a:lnTo>
                <a:lnTo>
                  <a:pt x="199453" y="749"/>
                </a:lnTo>
                <a:lnTo>
                  <a:pt x="144881" y="2997"/>
                </a:lnTo>
                <a:lnTo>
                  <a:pt x="92887" y="6743"/>
                </a:lnTo>
                <a:lnTo>
                  <a:pt x="44323" y="11976"/>
                </a:lnTo>
                <a:lnTo>
                  <a:pt x="0" y="18719"/>
                </a:lnTo>
                <a:lnTo>
                  <a:pt x="0" y="843470"/>
                </a:lnTo>
                <a:lnTo>
                  <a:pt x="39331" y="848067"/>
                </a:lnTo>
                <a:lnTo>
                  <a:pt x="88277" y="852055"/>
                </a:lnTo>
                <a:lnTo>
                  <a:pt x="147027" y="854887"/>
                </a:lnTo>
                <a:lnTo>
                  <a:pt x="215836" y="855954"/>
                </a:lnTo>
                <a:lnTo>
                  <a:pt x="276225" y="854316"/>
                </a:lnTo>
                <a:lnTo>
                  <a:pt x="333705" y="849350"/>
                </a:lnTo>
                <a:lnTo>
                  <a:pt x="388048" y="841019"/>
                </a:lnTo>
                <a:lnTo>
                  <a:pt x="439051" y="829284"/>
                </a:lnTo>
                <a:lnTo>
                  <a:pt x="486473" y="814108"/>
                </a:lnTo>
                <a:lnTo>
                  <a:pt x="530123" y="795426"/>
                </a:lnTo>
                <a:lnTo>
                  <a:pt x="569747" y="773214"/>
                </a:lnTo>
                <a:lnTo>
                  <a:pt x="605155" y="747420"/>
                </a:lnTo>
                <a:lnTo>
                  <a:pt x="634022" y="719683"/>
                </a:lnTo>
                <a:lnTo>
                  <a:pt x="644169" y="707478"/>
                </a:lnTo>
                <a:lnTo>
                  <a:pt x="660463" y="687882"/>
                </a:lnTo>
                <a:lnTo>
                  <a:pt x="684047" y="651916"/>
                </a:lnTo>
                <a:lnTo>
                  <a:pt x="704329" y="611720"/>
                </a:lnTo>
                <a:lnTo>
                  <a:pt x="720864" y="567194"/>
                </a:lnTo>
                <a:lnTo>
                  <a:pt x="733221" y="518261"/>
                </a:lnTo>
                <a:lnTo>
                  <a:pt x="740968" y="464820"/>
                </a:lnTo>
                <a:lnTo>
                  <a:pt x="743635" y="406793"/>
                </a:lnTo>
                <a:close/>
              </a:path>
              <a:path extrusionOk="0" h="864870" w="3477895">
                <a:moveTo>
                  <a:pt x="1394968" y="847204"/>
                </a:moveTo>
                <a:lnTo>
                  <a:pt x="1393126" y="806246"/>
                </a:lnTo>
                <a:lnTo>
                  <a:pt x="1391513" y="760018"/>
                </a:lnTo>
                <a:lnTo>
                  <a:pt x="1390370" y="708418"/>
                </a:lnTo>
                <a:lnTo>
                  <a:pt x="1389938" y="651319"/>
                </a:lnTo>
                <a:lnTo>
                  <a:pt x="1389938" y="237070"/>
                </a:lnTo>
                <a:lnTo>
                  <a:pt x="1200277" y="237070"/>
                </a:lnTo>
                <a:lnTo>
                  <a:pt x="1200277" y="600151"/>
                </a:lnTo>
                <a:lnTo>
                  <a:pt x="1199819" y="611860"/>
                </a:lnTo>
                <a:lnTo>
                  <a:pt x="1180630" y="664324"/>
                </a:lnTo>
                <a:lnTo>
                  <a:pt x="1133335" y="701357"/>
                </a:lnTo>
                <a:lnTo>
                  <a:pt x="1097978" y="707478"/>
                </a:lnTo>
                <a:lnTo>
                  <a:pt x="1054544" y="697712"/>
                </a:lnTo>
                <a:lnTo>
                  <a:pt x="1024686" y="669582"/>
                </a:lnTo>
                <a:lnTo>
                  <a:pt x="1007452" y="624840"/>
                </a:lnTo>
                <a:lnTo>
                  <a:pt x="1001915" y="565238"/>
                </a:lnTo>
                <a:lnTo>
                  <a:pt x="1001915" y="237070"/>
                </a:lnTo>
                <a:lnTo>
                  <a:pt x="812266" y="237070"/>
                </a:lnTo>
                <a:lnTo>
                  <a:pt x="812266" y="595160"/>
                </a:lnTo>
                <a:lnTo>
                  <a:pt x="816368" y="660679"/>
                </a:lnTo>
                <a:lnTo>
                  <a:pt x="828255" y="716178"/>
                </a:lnTo>
                <a:lnTo>
                  <a:pt x="847267" y="762063"/>
                </a:lnTo>
                <a:lnTo>
                  <a:pt x="872769" y="798715"/>
                </a:lnTo>
                <a:lnTo>
                  <a:pt x="904125" y="826541"/>
                </a:lnTo>
                <a:lnTo>
                  <a:pt x="940689" y="845921"/>
                </a:lnTo>
                <a:lnTo>
                  <a:pt x="981811" y="857275"/>
                </a:lnTo>
                <a:lnTo>
                  <a:pt x="1026845" y="860958"/>
                </a:lnTo>
                <a:lnTo>
                  <a:pt x="1086599" y="854176"/>
                </a:lnTo>
                <a:lnTo>
                  <a:pt x="1134656" y="836599"/>
                </a:lnTo>
                <a:lnTo>
                  <a:pt x="1171943" y="812444"/>
                </a:lnTo>
                <a:lnTo>
                  <a:pt x="1199349" y="785888"/>
                </a:lnTo>
                <a:lnTo>
                  <a:pt x="1217764" y="761123"/>
                </a:lnTo>
                <a:lnTo>
                  <a:pt x="1221486" y="761123"/>
                </a:lnTo>
                <a:lnTo>
                  <a:pt x="1230261" y="847204"/>
                </a:lnTo>
                <a:lnTo>
                  <a:pt x="1394968" y="847204"/>
                </a:lnTo>
                <a:close/>
              </a:path>
              <a:path extrusionOk="0" h="864870" w="3477895">
                <a:moveTo>
                  <a:pt x="2097112" y="536511"/>
                </a:moveTo>
                <a:lnTo>
                  <a:pt x="2094064" y="487603"/>
                </a:lnTo>
                <a:lnTo>
                  <a:pt x="2085124" y="441807"/>
                </a:lnTo>
                <a:lnTo>
                  <a:pt x="2070569" y="399427"/>
                </a:lnTo>
                <a:lnTo>
                  <a:pt x="2050681" y="360819"/>
                </a:lnTo>
                <a:lnTo>
                  <a:pt x="2049614" y="359359"/>
                </a:lnTo>
                <a:lnTo>
                  <a:pt x="2025751" y="326301"/>
                </a:lnTo>
                <a:lnTo>
                  <a:pt x="1996071" y="296202"/>
                </a:lnTo>
                <a:lnTo>
                  <a:pt x="1961934" y="270840"/>
                </a:lnTo>
                <a:lnTo>
                  <a:pt x="1923605" y="250532"/>
                </a:lnTo>
                <a:lnTo>
                  <a:pt x="1899958" y="242189"/>
                </a:lnTo>
                <a:lnTo>
                  <a:pt x="1899958" y="541528"/>
                </a:lnTo>
                <a:lnTo>
                  <a:pt x="1894560" y="602767"/>
                </a:lnTo>
                <a:lnTo>
                  <a:pt x="1878926" y="653516"/>
                </a:lnTo>
                <a:lnTo>
                  <a:pt x="1853895" y="691984"/>
                </a:lnTo>
                <a:lnTo>
                  <a:pt x="1820291" y="716381"/>
                </a:lnTo>
                <a:lnTo>
                  <a:pt x="1778939" y="724916"/>
                </a:lnTo>
                <a:lnTo>
                  <a:pt x="1777720" y="724916"/>
                </a:lnTo>
                <a:lnTo>
                  <a:pt x="1734197" y="715911"/>
                </a:lnTo>
                <a:lnTo>
                  <a:pt x="1699729" y="690626"/>
                </a:lnTo>
                <a:lnTo>
                  <a:pt x="1674660" y="651637"/>
                </a:lnTo>
                <a:lnTo>
                  <a:pt x="1659369" y="601484"/>
                </a:lnTo>
                <a:lnTo>
                  <a:pt x="1654187" y="542772"/>
                </a:lnTo>
                <a:lnTo>
                  <a:pt x="1657184" y="497560"/>
                </a:lnTo>
                <a:lnTo>
                  <a:pt x="1666570" y="454748"/>
                </a:lnTo>
                <a:lnTo>
                  <a:pt x="1682877" y="416915"/>
                </a:lnTo>
                <a:lnTo>
                  <a:pt x="1706676" y="386676"/>
                </a:lnTo>
                <a:lnTo>
                  <a:pt x="1778939" y="359359"/>
                </a:lnTo>
                <a:lnTo>
                  <a:pt x="1824596" y="369684"/>
                </a:lnTo>
                <a:lnTo>
                  <a:pt x="1858733" y="397611"/>
                </a:lnTo>
                <a:lnTo>
                  <a:pt x="1882152" y="438594"/>
                </a:lnTo>
                <a:lnTo>
                  <a:pt x="1895640" y="488086"/>
                </a:lnTo>
                <a:lnTo>
                  <a:pt x="1899958" y="541528"/>
                </a:lnTo>
                <a:lnTo>
                  <a:pt x="1899958" y="242189"/>
                </a:lnTo>
                <a:lnTo>
                  <a:pt x="1881390" y="235635"/>
                </a:lnTo>
                <a:lnTo>
                  <a:pt x="1835569" y="226453"/>
                </a:lnTo>
                <a:lnTo>
                  <a:pt x="1786420" y="223316"/>
                </a:lnTo>
                <a:lnTo>
                  <a:pt x="1734375" y="226402"/>
                </a:lnTo>
                <a:lnTo>
                  <a:pt x="1685937" y="235483"/>
                </a:lnTo>
                <a:lnTo>
                  <a:pt x="1641424" y="250329"/>
                </a:lnTo>
                <a:lnTo>
                  <a:pt x="1601089" y="270675"/>
                </a:lnTo>
                <a:lnTo>
                  <a:pt x="1565224" y="296278"/>
                </a:lnTo>
                <a:lnTo>
                  <a:pt x="1534109" y="326898"/>
                </a:lnTo>
                <a:lnTo>
                  <a:pt x="1508010" y="362280"/>
                </a:lnTo>
                <a:lnTo>
                  <a:pt x="1487233" y="402170"/>
                </a:lnTo>
                <a:lnTo>
                  <a:pt x="1472044" y="446328"/>
                </a:lnTo>
                <a:lnTo>
                  <a:pt x="1462722" y="494512"/>
                </a:lnTo>
                <a:lnTo>
                  <a:pt x="1459547" y="546468"/>
                </a:lnTo>
                <a:lnTo>
                  <a:pt x="1462874" y="598233"/>
                </a:lnTo>
                <a:lnTo>
                  <a:pt x="1472590" y="645896"/>
                </a:lnTo>
                <a:lnTo>
                  <a:pt x="1488224" y="689216"/>
                </a:lnTo>
                <a:lnTo>
                  <a:pt x="1509369" y="728091"/>
                </a:lnTo>
                <a:lnTo>
                  <a:pt x="1535582" y="762330"/>
                </a:lnTo>
                <a:lnTo>
                  <a:pt x="1566443" y="791756"/>
                </a:lnTo>
                <a:lnTo>
                  <a:pt x="1601508" y="816216"/>
                </a:lnTo>
                <a:lnTo>
                  <a:pt x="1640344" y="835533"/>
                </a:lnTo>
                <a:lnTo>
                  <a:pt x="1682521" y="849541"/>
                </a:lnTo>
                <a:lnTo>
                  <a:pt x="1727619" y="858075"/>
                </a:lnTo>
                <a:lnTo>
                  <a:pt x="1775180" y="860958"/>
                </a:lnTo>
                <a:lnTo>
                  <a:pt x="1776425" y="860958"/>
                </a:lnTo>
                <a:lnTo>
                  <a:pt x="1820456" y="858405"/>
                </a:lnTo>
                <a:lnTo>
                  <a:pt x="1863610" y="850696"/>
                </a:lnTo>
                <a:lnTo>
                  <a:pt x="1905177" y="837768"/>
                </a:lnTo>
                <a:lnTo>
                  <a:pt x="1944458" y="819518"/>
                </a:lnTo>
                <a:lnTo>
                  <a:pt x="1980780" y="795896"/>
                </a:lnTo>
                <a:lnTo>
                  <a:pt x="2013419" y="766787"/>
                </a:lnTo>
                <a:lnTo>
                  <a:pt x="2041690" y="732142"/>
                </a:lnTo>
                <a:lnTo>
                  <a:pt x="2064893" y="691870"/>
                </a:lnTo>
                <a:lnTo>
                  <a:pt x="2082330" y="645871"/>
                </a:lnTo>
                <a:lnTo>
                  <a:pt x="2093302" y="594131"/>
                </a:lnTo>
                <a:lnTo>
                  <a:pt x="2097112" y="536511"/>
                </a:lnTo>
                <a:close/>
              </a:path>
              <a:path extrusionOk="0" h="864870" w="3477895">
                <a:moveTo>
                  <a:pt x="2656205" y="247065"/>
                </a:moveTo>
                <a:lnTo>
                  <a:pt x="2623756" y="237032"/>
                </a:lnTo>
                <a:lnTo>
                  <a:pt x="2587587" y="229565"/>
                </a:lnTo>
                <a:lnTo>
                  <a:pt x="2549537" y="224917"/>
                </a:lnTo>
                <a:lnTo>
                  <a:pt x="2511463" y="223316"/>
                </a:lnTo>
                <a:lnTo>
                  <a:pt x="2456891" y="226301"/>
                </a:lnTo>
                <a:lnTo>
                  <a:pt x="2406751" y="234962"/>
                </a:lnTo>
                <a:lnTo>
                  <a:pt x="2361095" y="248920"/>
                </a:lnTo>
                <a:lnTo>
                  <a:pt x="2319985" y="267779"/>
                </a:lnTo>
                <a:lnTo>
                  <a:pt x="2283485" y="291147"/>
                </a:lnTo>
                <a:lnTo>
                  <a:pt x="2251646" y="318617"/>
                </a:lnTo>
                <a:lnTo>
                  <a:pt x="2224557" y="349808"/>
                </a:lnTo>
                <a:lnTo>
                  <a:pt x="2202243" y="384327"/>
                </a:lnTo>
                <a:lnTo>
                  <a:pt x="2184781" y="421779"/>
                </a:lnTo>
                <a:lnTo>
                  <a:pt x="2172246" y="461759"/>
                </a:lnTo>
                <a:lnTo>
                  <a:pt x="2164664" y="503885"/>
                </a:lnTo>
                <a:lnTo>
                  <a:pt x="2162137" y="547763"/>
                </a:lnTo>
                <a:lnTo>
                  <a:pt x="2165210" y="598373"/>
                </a:lnTo>
                <a:lnTo>
                  <a:pt x="2174303" y="645236"/>
                </a:lnTo>
                <a:lnTo>
                  <a:pt x="2189137" y="688111"/>
                </a:lnTo>
                <a:lnTo>
                  <a:pt x="2209482" y="726795"/>
                </a:lnTo>
                <a:lnTo>
                  <a:pt x="2235085" y="761034"/>
                </a:lnTo>
                <a:lnTo>
                  <a:pt x="2265692" y="790625"/>
                </a:lnTo>
                <a:lnTo>
                  <a:pt x="2301075" y="815352"/>
                </a:lnTo>
                <a:lnTo>
                  <a:pt x="2340965" y="834961"/>
                </a:lnTo>
                <a:lnTo>
                  <a:pt x="2385123" y="849249"/>
                </a:lnTo>
                <a:lnTo>
                  <a:pt x="2433320" y="857986"/>
                </a:lnTo>
                <a:lnTo>
                  <a:pt x="2485275" y="860958"/>
                </a:lnTo>
                <a:lnTo>
                  <a:pt x="2537599" y="858761"/>
                </a:lnTo>
                <a:lnTo>
                  <a:pt x="2584640" y="852703"/>
                </a:lnTo>
                <a:lnTo>
                  <a:pt x="2624442" y="843597"/>
                </a:lnTo>
                <a:lnTo>
                  <a:pt x="2632506" y="692505"/>
                </a:lnTo>
                <a:lnTo>
                  <a:pt x="2609748" y="700887"/>
                </a:lnTo>
                <a:lnTo>
                  <a:pt x="2584310" y="707174"/>
                </a:lnTo>
                <a:lnTo>
                  <a:pt x="2555811" y="711098"/>
                </a:lnTo>
                <a:lnTo>
                  <a:pt x="2523909" y="712470"/>
                </a:lnTo>
                <a:lnTo>
                  <a:pt x="2479484" y="707517"/>
                </a:lnTo>
                <a:lnTo>
                  <a:pt x="2439555" y="692785"/>
                </a:lnTo>
                <a:lnTo>
                  <a:pt x="2405710" y="668489"/>
                </a:lnTo>
                <a:lnTo>
                  <a:pt x="2379548" y="634834"/>
                </a:lnTo>
                <a:lnTo>
                  <a:pt x="2362695" y="592023"/>
                </a:lnTo>
                <a:lnTo>
                  <a:pt x="2356713" y="540283"/>
                </a:lnTo>
                <a:lnTo>
                  <a:pt x="2361463" y="492950"/>
                </a:lnTo>
                <a:lnTo>
                  <a:pt x="2376360" y="451586"/>
                </a:lnTo>
                <a:lnTo>
                  <a:pt x="2400566" y="417360"/>
                </a:lnTo>
                <a:lnTo>
                  <a:pt x="2433180" y="391452"/>
                </a:lnTo>
                <a:lnTo>
                  <a:pt x="2473350" y="375043"/>
                </a:lnTo>
                <a:lnTo>
                  <a:pt x="2520213" y="369303"/>
                </a:lnTo>
                <a:lnTo>
                  <a:pt x="2554694" y="370827"/>
                </a:lnTo>
                <a:lnTo>
                  <a:pt x="2583548" y="374929"/>
                </a:lnTo>
                <a:lnTo>
                  <a:pt x="2607246" y="380911"/>
                </a:lnTo>
                <a:lnTo>
                  <a:pt x="2626271" y="388061"/>
                </a:lnTo>
                <a:lnTo>
                  <a:pt x="2656205" y="247065"/>
                </a:lnTo>
                <a:close/>
              </a:path>
              <a:path extrusionOk="0" h="864870" w="3477895">
                <a:moveTo>
                  <a:pt x="3477476" y="72466"/>
                </a:moveTo>
                <a:lnTo>
                  <a:pt x="3301720" y="72466"/>
                </a:lnTo>
                <a:lnTo>
                  <a:pt x="3301720" y="521081"/>
                </a:lnTo>
                <a:lnTo>
                  <a:pt x="3297517" y="583844"/>
                </a:lnTo>
                <a:lnTo>
                  <a:pt x="3285109" y="634695"/>
                </a:lnTo>
                <a:lnTo>
                  <a:pt x="3264738" y="673836"/>
                </a:lnTo>
                <a:lnTo>
                  <a:pt x="3236658" y="701522"/>
                </a:lnTo>
                <a:lnTo>
                  <a:pt x="3201111" y="717969"/>
                </a:lnTo>
                <a:lnTo>
                  <a:pt x="3158363" y="723404"/>
                </a:lnTo>
                <a:lnTo>
                  <a:pt x="3116605" y="717727"/>
                </a:lnTo>
                <a:lnTo>
                  <a:pt x="3081705" y="700760"/>
                </a:lnTo>
                <a:lnTo>
                  <a:pt x="3054019" y="672541"/>
                </a:lnTo>
                <a:lnTo>
                  <a:pt x="3033852" y="633145"/>
                </a:lnTo>
                <a:lnTo>
                  <a:pt x="3021507" y="582637"/>
                </a:lnTo>
                <a:lnTo>
                  <a:pt x="3017329" y="521081"/>
                </a:lnTo>
                <a:lnTo>
                  <a:pt x="3017329" y="72466"/>
                </a:lnTo>
                <a:lnTo>
                  <a:pt x="2840393" y="72466"/>
                </a:lnTo>
                <a:lnTo>
                  <a:pt x="2840393" y="507225"/>
                </a:lnTo>
                <a:lnTo>
                  <a:pt x="2842780" y="566483"/>
                </a:lnTo>
                <a:lnTo>
                  <a:pt x="2849867" y="620014"/>
                </a:lnTo>
                <a:lnTo>
                  <a:pt x="2861526" y="667931"/>
                </a:lnTo>
                <a:lnTo>
                  <a:pt x="2877655" y="710349"/>
                </a:lnTo>
                <a:lnTo>
                  <a:pt x="2898114" y="747369"/>
                </a:lnTo>
                <a:lnTo>
                  <a:pt x="2922778" y="779094"/>
                </a:lnTo>
                <a:lnTo>
                  <a:pt x="2951556" y="805637"/>
                </a:lnTo>
                <a:lnTo>
                  <a:pt x="2984296" y="827125"/>
                </a:lnTo>
                <a:lnTo>
                  <a:pt x="3020885" y="843635"/>
                </a:lnTo>
                <a:lnTo>
                  <a:pt x="3061220" y="855294"/>
                </a:lnTo>
                <a:lnTo>
                  <a:pt x="3105162" y="862215"/>
                </a:lnTo>
                <a:lnTo>
                  <a:pt x="3152584" y="864501"/>
                </a:lnTo>
                <a:lnTo>
                  <a:pt x="3201733" y="862114"/>
                </a:lnTo>
                <a:lnTo>
                  <a:pt x="3247313" y="854900"/>
                </a:lnTo>
                <a:lnTo>
                  <a:pt x="3289198" y="842860"/>
                </a:lnTo>
                <a:lnTo>
                  <a:pt x="3327260" y="825919"/>
                </a:lnTo>
                <a:lnTo>
                  <a:pt x="3361347" y="804037"/>
                </a:lnTo>
                <a:lnTo>
                  <a:pt x="3391344" y="777201"/>
                </a:lnTo>
                <a:lnTo>
                  <a:pt x="3417100" y="745350"/>
                </a:lnTo>
                <a:lnTo>
                  <a:pt x="3438474" y="708444"/>
                </a:lnTo>
                <a:lnTo>
                  <a:pt x="3455327" y="666445"/>
                </a:lnTo>
                <a:lnTo>
                  <a:pt x="3467544" y="619328"/>
                </a:lnTo>
                <a:lnTo>
                  <a:pt x="3474974" y="567029"/>
                </a:lnTo>
                <a:lnTo>
                  <a:pt x="3477476" y="509524"/>
                </a:lnTo>
                <a:lnTo>
                  <a:pt x="3477476" y="724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" name="Google Shape;2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80876" y="8778875"/>
            <a:ext cx="1554405" cy="115062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0"/>
          <p:cNvSpPr txBox="1"/>
          <p:nvPr>
            <p:ph idx="1" type="body"/>
          </p:nvPr>
        </p:nvSpPr>
        <p:spPr>
          <a:xfrm>
            <a:off x="5138402" y="6287962"/>
            <a:ext cx="1064903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5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0"/>
          <p:cNvSpPr txBox="1"/>
          <p:nvPr>
            <p:ph idx="2" type="body"/>
          </p:nvPr>
        </p:nvSpPr>
        <p:spPr>
          <a:xfrm>
            <a:off x="4718050" y="5133092"/>
            <a:ext cx="1142999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0"/>
          <p:cNvSpPr txBox="1"/>
          <p:nvPr>
            <p:ph idx="3" type="body"/>
          </p:nvPr>
        </p:nvSpPr>
        <p:spPr>
          <a:xfrm>
            <a:off x="5092767" y="7563485"/>
            <a:ext cx="10694988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0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0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17"/>
          <p:cNvGrpSpPr/>
          <p:nvPr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34" name="Google Shape;34;p17"/>
            <p:cNvSpPr/>
            <p:nvPr/>
          </p:nvSpPr>
          <p:spPr>
            <a:xfrm>
              <a:off x="859267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7"/>
            <p:cNvSpPr/>
            <p:nvPr/>
          </p:nvSpPr>
          <p:spPr>
            <a:xfrm>
              <a:off x="9037546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7"/>
            <p:cNvSpPr/>
            <p:nvPr/>
          </p:nvSpPr>
          <p:spPr>
            <a:xfrm>
              <a:off x="9482433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7"/>
            <p:cNvSpPr/>
            <p:nvPr/>
          </p:nvSpPr>
          <p:spPr>
            <a:xfrm>
              <a:off x="992732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7"/>
            <p:cNvSpPr/>
            <p:nvPr/>
          </p:nvSpPr>
          <p:spPr>
            <a:xfrm>
              <a:off x="10372207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7"/>
            <p:cNvSpPr/>
            <p:nvPr/>
          </p:nvSpPr>
          <p:spPr>
            <a:xfrm>
              <a:off x="1081708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7"/>
            <p:cNvSpPr/>
            <p:nvPr/>
          </p:nvSpPr>
          <p:spPr>
            <a:xfrm>
              <a:off x="11261981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7"/>
            <p:cNvSpPr/>
            <p:nvPr/>
          </p:nvSpPr>
          <p:spPr>
            <a:xfrm>
              <a:off x="11706858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7"/>
            <p:cNvSpPr/>
            <p:nvPr/>
          </p:nvSpPr>
          <p:spPr>
            <a:xfrm>
              <a:off x="1215173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Google Shape;43;p17"/>
          <p:cNvSpPr/>
          <p:nvPr/>
        </p:nvSpPr>
        <p:spPr>
          <a:xfrm>
            <a:off x="16958625" y="10426287"/>
            <a:ext cx="1618615" cy="525145"/>
          </a:xfrm>
          <a:custGeom>
            <a:rect b="b" l="l" r="r" t="t"/>
            <a:pathLst>
              <a:path extrusionOk="0" h="525145" w="161861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extrusionOk="0" h="525145" w="161861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extrusionOk="0" h="525145" w="161861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extrusionOk="0" h="525145" w="161861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17"/>
          <p:cNvSpPr/>
          <p:nvPr/>
        </p:nvSpPr>
        <p:spPr>
          <a:xfrm>
            <a:off x="18689266" y="10470436"/>
            <a:ext cx="388620" cy="482600"/>
          </a:xfrm>
          <a:custGeom>
            <a:rect b="b" l="l" r="r" t="t"/>
            <a:pathLst>
              <a:path extrusionOk="0" h="482600" w="388619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" name="Google Shape;45;p17"/>
          <p:cNvGrpSpPr/>
          <p:nvPr/>
        </p:nvGrpSpPr>
        <p:grpSpPr>
          <a:xfrm>
            <a:off x="19131280" y="10355374"/>
            <a:ext cx="445703" cy="598161"/>
            <a:chOff x="18406074" y="10234089"/>
            <a:chExt cx="445703" cy="598161"/>
          </a:xfrm>
        </p:grpSpPr>
        <p:sp>
          <p:nvSpPr>
            <p:cNvPr id="46" name="Google Shape;46;p17"/>
            <p:cNvSpPr/>
            <p:nvPr/>
          </p:nvSpPr>
          <p:spPr>
            <a:xfrm>
              <a:off x="18406074" y="10341395"/>
              <a:ext cx="376555" cy="490855"/>
            </a:xfrm>
            <a:custGeom>
              <a:rect b="b" l="l" r="r" t="t"/>
              <a:pathLst>
                <a:path extrusionOk="0" h="490854" w="376555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7" name="Google Shape;47;p1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" name="Google Shape;48;p17"/>
          <p:cNvSpPr txBox="1"/>
          <p:nvPr>
            <p:ph type="title"/>
          </p:nvPr>
        </p:nvSpPr>
        <p:spPr>
          <a:xfrm>
            <a:off x="1321990" y="8235994"/>
            <a:ext cx="6048240" cy="23249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9" name="Google Shape;49;p17"/>
          <p:cNvCxnSpPr/>
          <p:nvPr/>
        </p:nvCxnSpPr>
        <p:spPr>
          <a:xfrm>
            <a:off x="7842250" y="7864475"/>
            <a:ext cx="0" cy="2696441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" name="Google Shape;50;p17"/>
          <p:cNvSpPr txBox="1"/>
          <p:nvPr>
            <p:ph idx="1" type="body"/>
          </p:nvPr>
        </p:nvSpPr>
        <p:spPr>
          <a:xfrm>
            <a:off x="8314271" y="8170445"/>
            <a:ext cx="11193563" cy="190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1" name="Google Shape;5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6927" y="-1"/>
            <a:ext cx="20121027" cy="7325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14"/>
          <p:cNvGrpSpPr/>
          <p:nvPr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54" name="Google Shape;54;p14"/>
            <p:cNvSpPr/>
            <p:nvPr/>
          </p:nvSpPr>
          <p:spPr>
            <a:xfrm>
              <a:off x="859267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14"/>
            <p:cNvSpPr/>
            <p:nvPr/>
          </p:nvSpPr>
          <p:spPr>
            <a:xfrm>
              <a:off x="9037546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14"/>
            <p:cNvSpPr/>
            <p:nvPr/>
          </p:nvSpPr>
          <p:spPr>
            <a:xfrm>
              <a:off x="9482433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14"/>
            <p:cNvSpPr/>
            <p:nvPr/>
          </p:nvSpPr>
          <p:spPr>
            <a:xfrm>
              <a:off x="992732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10372207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1081708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11261981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11706858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1215173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14"/>
          <p:cNvSpPr/>
          <p:nvPr/>
        </p:nvSpPr>
        <p:spPr>
          <a:xfrm>
            <a:off x="16958625" y="10426287"/>
            <a:ext cx="1618615" cy="525145"/>
          </a:xfrm>
          <a:custGeom>
            <a:rect b="b" l="l" r="r" t="t"/>
            <a:pathLst>
              <a:path extrusionOk="0" h="525145" w="161861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extrusionOk="0" h="525145" w="161861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extrusionOk="0" h="525145" w="161861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extrusionOk="0" h="525145" w="161861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18689266" y="10470436"/>
            <a:ext cx="388620" cy="482600"/>
          </a:xfrm>
          <a:custGeom>
            <a:rect b="b" l="l" r="r" t="t"/>
            <a:pathLst>
              <a:path extrusionOk="0" h="482600" w="388619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" name="Google Shape;65;p14"/>
          <p:cNvGrpSpPr/>
          <p:nvPr/>
        </p:nvGrpSpPr>
        <p:grpSpPr>
          <a:xfrm>
            <a:off x="19131280" y="10355374"/>
            <a:ext cx="445703" cy="598161"/>
            <a:chOff x="18406074" y="10234089"/>
            <a:chExt cx="445703" cy="598161"/>
          </a:xfrm>
        </p:grpSpPr>
        <p:sp>
          <p:nvSpPr>
            <p:cNvPr id="66" name="Google Shape;66;p14"/>
            <p:cNvSpPr/>
            <p:nvPr/>
          </p:nvSpPr>
          <p:spPr>
            <a:xfrm>
              <a:off x="18406074" y="10341395"/>
              <a:ext cx="376555" cy="490855"/>
            </a:xfrm>
            <a:custGeom>
              <a:rect b="b" l="l" r="r" t="t"/>
              <a:pathLst>
                <a:path extrusionOk="0" h="490854" w="376555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7" name="Google Shape;67;p1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" name="Google Shape;68;p14"/>
          <p:cNvSpPr txBox="1"/>
          <p:nvPr>
            <p:ph type="title"/>
          </p:nvPr>
        </p:nvSpPr>
        <p:spPr>
          <a:xfrm>
            <a:off x="1321990" y="8235994"/>
            <a:ext cx="6048240" cy="23249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9" name="Google Shape;69;p14"/>
          <p:cNvCxnSpPr/>
          <p:nvPr/>
        </p:nvCxnSpPr>
        <p:spPr>
          <a:xfrm>
            <a:off x="7842250" y="7864475"/>
            <a:ext cx="0" cy="2696441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8314271" y="8170445"/>
            <a:ext cx="11193563" cy="190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1" name="Google Shape;7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6926" y="0"/>
            <a:ext cx="20121026" cy="7325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/>
          <p:nvPr/>
        </p:nvSpPr>
        <p:spPr>
          <a:xfrm>
            <a:off x="1" y="828729"/>
            <a:ext cx="4946650" cy="11683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2"/>
          <p:cNvSpPr/>
          <p:nvPr/>
        </p:nvSpPr>
        <p:spPr>
          <a:xfrm>
            <a:off x="4998572" y="828729"/>
            <a:ext cx="152400" cy="1168346"/>
          </a:xfrm>
          <a:custGeom>
            <a:rect b="b" l="l" r="r" t="t"/>
            <a:pathLst>
              <a:path extrusionOk="0" h="6827520" w="53339">
                <a:moveTo>
                  <a:pt x="26606" y="0"/>
                </a:moveTo>
                <a:lnTo>
                  <a:pt x="16269" y="2095"/>
                </a:lnTo>
                <a:lnTo>
                  <a:pt x="7809" y="7806"/>
                </a:lnTo>
                <a:lnTo>
                  <a:pt x="2097" y="16264"/>
                </a:lnTo>
                <a:lnTo>
                  <a:pt x="0" y="26606"/>
                </a:lnTo>
                <a:lnTo>
                  <a:pt x="0" y="6800368"/>
                </a:lnTo>
                <a:lnTo>
                  <a:pt x="2097" y="6810704"/>
                </a:lnTo>
                <a:lnTo>
                  <a:pt x="7809" y="6819160"/>
                </a:lnTo>
                <a:lnTo>
                  <a:pt x="16269" y="6824869"/>
                </a:lnTo>
                <a:lnTo>
                  <a:pt x="26606" y="6826964"/>
                </a:lnTo>
                <a:lnTo>
                  <a:pt x="36943" y="6824869"/>
                </a:lnTo>
                <a:lnTo>
                  <a:pt x="45403" y="6819160"/>
                </a:lnTo>
                <a:lnTo>
                  <a:pt x="51115" y="6810704"/>
                </a:lnTo>
                <a:lnTo>
                  <a:pt x="53213" y="6800368"/>
                </a:lnTo>
                <a:lnTo>
                  <a:pt x="53213" y="26606"/>
                </a:lnTo>
                <a:lnTo>
                  <a:pt x="51115" y="16264"/>
                </a:lnTo>
                <a:lnTo>
                  <a:pt x="45403" y="7806"/>
                </a:lnTo>
                <a:lnTo>
                  <a:pt x="36943" y="2095"/>
                </a:lnTo>
                <a:lnTo>
                  <a:pt x="26606" y="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2"/>
          <p:cNvSpPr txBox="1"/>
          <p:nvPr>
            <p:ph idx="1" type="body"/>
          </p:nvPr>
        </p:nvSpPr>
        <p:spPr>
          <a:xfrm>
            <a:off x="574040" y="1258411"/>
            <a:ext cx="43434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/>
          <p:nvPr/>
        </p:nvSpPr>
        <p:spPr>
          <a:xfrm>
            <a:off x="16958625" y="10426287"/>
            <a:ext cx="1618615" cy="525145"/>
          </a:xfrm>
          <a:custGeom>
            <a:rect b="b" l="l" r="r" t="t"/>
            <a:pathLst>
              <a:path extrusionOk="0" h="525145" w="161861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extrusionOk="0" h="525145" w="161861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extrusionOk="0" h="525145" w="161861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extrusionOk="0" h="525145" w="161861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2"/>
          <p:cNvSpPr/>
          <p:nvPr/>
        </p:nvSpPr>
        <p:spPr>
          <a:xfrm>
            <a:off x="18689266" y="10470436"/>
            <a:ext cx="388620" cy="482600"/>
          </a:xfrm>
          <a:custGeom>
            <a:rect b="b" l="l" r="r" t="t"/>
            <a:pathLst>
              <a:path extrusionOk="0" h="482600" w="388619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" name="Google Shape;78;p12"/>
          <p:cNvGrpSpPr/>
          <p:nvPr/>
        </p:nvGrpSpPr>
        <p:grpSpPr>
          <a:xfrm>
            <a:off x="19131280" y="10355374"/>
            <a:ext cx="445703" cy="598161"/>
            <a:chOff x="18406074" y="10234089"/>
            <a:chExt cx="445703" cy="598161"/>
          </a:xfrm>
        </p:grpSpPr>
        <p:sp>
          <p:nvSpPr>
            <p:cNvPr id="79" name="Google Shape;79;p12"/>
            <p:cNvSpPr/>
            <p:nvPr/>
          </p:nvSpPr>
          <p:spPr>
            <a:xfrm>
              <a:off x="18406074" y="10341395"/>
              <a:ext cx="376555" cy="490855"/>
            </a:xfrm>
            <a:custGeom>
              <a:rect b="b" l="l" r="r" t="t"/>
              <a:pathLst>
                <a:path extrusionOk="0" h="490854" w="376555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0" name="Google Shape;80;p1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" name="Google Shape;81;p12"/>
          <p:cNvGrpSpPr/>
          <p:nvPr/>
        </p:nvGrpSpPr>
        <p:grpSpPr>
          <a:xfrm>
            <a:off x="12509606" y="10652760"/>
            <a:ext cx="3894979" cy="335915"/>
            <a:chOff x="8592670" y="10723202"/>
            <a:chExt cx="3894979" cy="335915"/>
          </a:xfrm>
        </p:grpSpPr>
        <p:sp>
          <p:nvSpPr>
            <p:cNvPr id="82" name="Google Shape;82;p12"/>
            <p:cNvSpPr/>
            <p:nvPr/>
          </p:nvSpPr>
          <p:spPr>
            <a:xfrm>
              <a:off x="859267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2"/>
            <p:cNvSpPr/>
            <p:nvPr/>
          </p:nvSpPr>
          <p:spPr>
            <a:xfrm>
              <a:off x="9037546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9482433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992732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10372207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2"/>
            <p:cNvSpPr/>
            <p:nvPr/>
          </p:nvSpPr>
          <p:spPr>
            <a:xfrm>
              <a:off x="1081708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2"/>
            <p:cNvSpPr/>
            <p:nvPr/>
          </p:nvSpPr>
          <p:spPr>
            <a:xfrm>
              <a:off x="11261981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2"/>
            <p:cNvSpPr/>
            <p:nvPr/>
          </p:nvSpPr>
          <p:spPr>
            <a:xfrm>
              <a:off x="11706858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2"/>
            <p:cNvSpPr/>
            <p:nvPr/>
          </p:nvSpPr>
          <p:spPr>
            <a:xfrm>
              <a:off x="1215173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" name="Google Shape;91;p12"/>
          <p:cNvSpPr txBox="1"/>
          <p:nvPr>
            <p:ph idx="2" type="body"/>
          </p:nvPr>
        </p:nvSpPr>
        <p:spPr>
          <a:xfrm>
            <a:off x="574675" y="2911475"/>
            <a:ext cx="4343400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Diseño personalizado">
  <p:cSld name="2_Diseño personalizado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16958625" y="10426287"/>
            <a:ext cx="1618615" cy="525145"/>
          </a:xfrm>
          <a:custGeom>
            <a:rect b="b" l="l" r="r" t="t"/>
            <a:pathLst>
              <a:path extrusionOk="0" h="525145" w="161861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extrusionOk="0" h="525145" w="161861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extrusionOk="0" h="525145" w="161861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extrusionOk="0" h="525145" w="161861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18689266" y="10470436"/>
            <a:ext cx="388620" cy="482600"/>
          </a:xfrm>
          <a:custGeom>
            <a:rect b="b" l="l" r="r" t="t"/>
            <a:pathLst>
              <a:path extrusionOk="0" h="482600" w="388619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" name="Google Shape;95;p16"/>
          <p:cNvGrpSpPr/>
          <p:nvPr/>
        </p:nvGrpSpPr>
        <p:grpSpPr>
          <a:xfrm>
            <a:off x="19131280" y="10355374"/>
            <a:ext cx="445703" cy="598161"/>
            <a:chOff x="18406074" y="10234089"/>
            <a:chExt cx="445703" cy="598161"/>
          </a:xfrm>
        </p:grpSpPr>
        <p:sp>
          <p:nvSpPr>
            <p:cNvPr id="96" name="Google Shape;96;p16"/>
            <p:cNvSpPr/>
            <p:nvPr/>
          </p:nvSpPr>
          <p:spPr>
            <a:xfrm>
              <a:off x="18406074" y="10341395"/>
              <a:ext cx="376555" cy="490855"/>
            </a:xfrm>
            <a:custGeom>
              <a:rect b="b" l="l" r="r" t="t"/>
              <a:pathLst>
                <a:path extrusionOk="0" h="490854" w="376555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7" name="Google Shape;97;p1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8" name="Google Shape;98;p16"/>
          <p:cNvGrpSpPr/>
          <p:nvPr/>
        </p:nvGrpSpPr>
        <p:grpSpPr>
          <a:xfrm>
            <a:off x="12509606" y="10652760"/>
            <a:ext cx="3894979" cy="335915"/>
            <a:chOff x="8592670" y="10723202"/>
            <a:chExt cx="3894979" cy="335915"/>
          </a:xfrm>
        </p:grpSpPr>
        <p:sp>
          <p:nvSpPr>
            <p:cNvPr id="99" name="Google Shape;99;p16"/>
            <p:cNvSpPr/>
            <p:nvPr/>
          </p:nvSpPr>
          <p:spPr>
            <a:xfrm>
              <a:off x="859267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9037546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9482433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992732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10372207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1081708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11261981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11706858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6"/>
            <p:cNvSpPr/>
            <p:nvPr/>
          </p:nvSpPr>
          <p:spPr>
            <a:xfrm>
              <a:off x="1215173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1"/>
          <p:cNvSpPr/>
          <p:nvPr/>
        </p:nvSpPr>
        <p:spPr>
          <a:xfrm>
            <a:off x="14603006" y="1768475"/>
            <a:ext cx="3392804" cy="7564755"/>
          </a:xfrm>
          <a:custGeom>
            <a:rect b="b" l="l" r="r" t="t"/>
            <a:pathLst>
              <a:path extrusionOk="0" h="7564755" w="339280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1"/>
          <p:cNvSpPr/>
          <p:nvPr/>
        </p:nvSpPr>
        <p:spPr>
          <a:xfrm>
            <a:off x="10415337" y="1768476"/>
            <a:ext cx="3392804" cy="7616568"/>
          </a:xfrm>
          <a:custGeom>
            <a:rect b="b" l="l" r="r" t="t"/>
            <a:pathLst>
              <a:path extrusionOk="0" h="7564755" w="339280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1"/>
          <p:cNvSpPr/>
          <p:nvPr/>
        </p:nvSpPr>
        <p:spPr>
          <a:xfrm>
            <a:off x="6347214" y="1813303"/>
            <a:ext cx="3392804" cy="7564755"/>
          </a:xfrm>
          <a:custGeom>
            <a:rect b="b" l="l" r="r" t="t"/>
            <a:pathLst>
              <a:path extrusionOk="0" h="7564755" w="339280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1"/>
          <p:cNvSpPr/>
          <p:nvPr/>
        </p:nvSpPr>
        <p:spPr>
          <a:xfrm>
            <a:off x="2235659" y="1820288"/>
            <a:ext cx="3392804" cy="7564755"/>
          </a:xfrm>
          <a:custGeom>
            <a:rect b="b" l="l" r="r" t="t"/>
            <a:pathLst>
              <a:path extrusionOk="0" h="7564755" w="339280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1"/>
          <p:cNvSpPr txBox="1"/>
          <p:nvPr>
            <p:ph idx="1" type="body"/>
          </p:nvPr>
        </p:nvSpPr>
        <p:spPr>
          <a:xfrm>
            <a:off x="2432050" y="4968875"/>
            <a:ext cx="300529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1"/>
          <p:cNvSpPr/>
          <p:nvPr/>
        </p:nvSpPr>
        <p:spPr>
          <a:xfrm>
            <a:off x="16958625" y="10426287"/>
            <a:ext cx="1618615" cy="525145"/>
          </a:xfrm>
          <a:custGeom>
            <a:rect b="b" l="l" r="r" t="t"/>
            <a:pathLst>
              <a:path extrusionOk="0" h="525145" w="161861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extrusionOk="0" h="525145" w="161861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extrusionOk="0" h="525145" w="161861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extrusionOk="0" h="525145" w="161861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1"/>
          <p:cNvSpPr/>
          <p:nvPr/>
        </p:nvSpPr>
        <p:spPr>
          <a:xfrm>
            <a:off x="18689266" y="10470436"/>
            <a:ext cx="388620" cy="482600"/>
          </a:xfrm>
          <a:custGeom>
            <a:rect b="b" l="l" r="r" t="t"/>
            <a:pathLst>
              <a:path extrusionOk="0" h="482600" w="388619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" name="Google Shape;116;p11"/>
          <p:cNvGrpSpPr/>
          <p:nvPr/>
        </p:nvGrpSpPr>
        <p:grpSpPr>
          <a:xfrm>
            <a:off x="19131280" y="10355374"/>
            <a:ext cx="445703" cy="598161"/>
            <a:chOff x="18406074" y="10234089"/>
            <a:chExt cx="445703" cy="598161"/>
          </a:xfrm>
        </p:grpSpPr>
        <p:sp>
          <p:nvSpPr>
            <p:cNvPr id="117" name="Google Shape;117;p11"/>
            <p:cNvSpPr/>
            <p:nvPr/>
          </p:nvSpPr>
          <p:spPr>
            <a:xfrm>
              <a:off x="18406074" y="10341395"/>
              <a:ext cx="376555" cy="490855"/>
            </a:xfrm>
            <a:custGeom>
              <a:rect b="b" l="l" r="r" t="t"/>
              <a:pathLst>
                <a:path extrusionOk="0" h="490854" w="376555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8" name="Google Shape;118;p1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9" name="Google Shape;119;p11"/>
          <p:cNvGrpSpPr/>
          <p:nvPr/>
        </p:nvGrpSpPr>
        <p:grpSpPr>
          <a:xfrm>
            <a:off x="12509606" y="10652760"/>
            <a:ext cx="3894979" cy="335915"/>
            <a:chOff x="8592670" y="10723202"/>
            <a:chExt cx="3894979" cy="335915"/>
          </a:xfrm>
        </p:grpSpPr>
        <p:sp>
          <p:nvSpPr>
            <p:cNvPr id="120" name="Google Shape;120;p11"/>
            <p:cNvSpPr/>
            <p:nvPr/>
          </p:nvSpPr>
          <p:spPr>
            <a:xfrm>
              <a:off x="859267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1"/>
            <p:cNvSpPr/>
            <p:nvPr/>
          </p:nvSpPr>
          <p:spPr>
            <a:xfrm>
              <a:off x="9037546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9482433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992732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10372207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1081708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11261981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1"/>
            <p:cNvSpPr/>
            <p:nvPr/>
          </p:nvSpPr>
          <p:spPr>
            <a:xfrm>
              <a:off x="11706858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1"/>
            <p:cNvSpPr/>
            <p:nvPr/>
          </p:nvSpPr>
          <p:spPr>
            <a:xfrm>
              <a:off x="1215173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" name="Google Shape;129;p11"/>
          <p:cNvSpPr txBox="1"/>
          <p:nvPr>
            <p:ph idx="2" type="body"/>
          </p:nvPr>
        </p:nvSpPr>
        <p:spPr>
          <a:xfrm>
            <a:off x="2432050" y="2200396"/>
            <a:ext cx="295517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1"/>
          <p:cNvSpPr txBox="1"/>
          <p:nvPr>
            <p:ph idx="3" type="body"/>
          </p:nvPr>
        </p:nvSpPr>
        <p:spPr>
          <a:xfrm>
            <a:off x="2520907" y="5908547"/>
            <a:ext cx="291644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1"/>
          <p:cNvSpPr txBox="1"/>
          <p:nvPr>
            <p:ph idx="4" type="body"/>
          </p:nvPr>
        </p:nvSpPr>
        <p:spPr>
          <a:xfrm>
            <a:off x="6569873" y="4968875"/>
            <a:ext cx="300529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1"/>
          <p:cNvSpPr txBox="1"/>
          <p:nvPr>
            <p:ph idx="5" type="body"/>
          </p:nvPr>
        </p:nvSpPr>
        <p:spPr>
          <a:xfrm>
            <a:off x="6569873" y="2200396"/>
            <a:ext cx="295517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1"/>
          <p:cNvSpPr txBox="1"/>
          <p:nvPr>
            <p:ph idx="6" type="body"/>
          </p:nvPr>
        </p:nvSpPr>
        <p:spPr>
          <a:xfrm>
            <a:off x="6658730" y="5908547"/>
            <a:ext cx="291644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1"/>
          <p:cNvSpPr txBox="1"/>
          <p:nvPr>
            <p:ph idx="7" type="body"/>
          </p:nvPr>
        </p:nvSpPr>
        <p:spPr>
          <a:xfrm>
            <a:off x="10642730" y="4968875"/>
            <a:ext cx="300529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1"/>
          <p:cNvSpPr txBox="1"/>
          <p:nvPr>
            <p:ph idx="8" type="body"/>
          </p:nvPr>
        </p:nvSpPr>
        <p:spPr>
          <a:xfrm>
            <a:off x="10642730" y="2200396"/>
            <a:ext cx="295517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1"/>
          <p:cNvSpPr txBox="1"/>
          <p:nvPr>
            <p:ph idx="9" type="body"/>
          </p:nvPr>
        </p:nvSpPr>
        <p:spPr>
          <a:xfrm>
            <a:off x="10731587" y="5908547"/>
            <a:ext cx="291644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1"/>
          <p:cNvSpPr txBox="1"/>
          <p:nvPr>
            <p:ph idx="13" type="body"/>
          </p:nvPr>
        </p:nvSpPr>
        <p:spPr>
          <a:xfrm>
            <a:off x="14844104" y="4968875"/>
            <a:ext cx="300529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1"/>
          <p:cNvSpPr txBox="1"/>
          <p:nvPr>
            <p:ph idx="14" type="body"/>
          </p:nvPr>
        </p:nvSpPr>
        <p:spPr>
          <a:xfrm>
            <a:off x="14844104" y="2200396"/>
            <a:ext cx="295517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1"/>
          <p:cNvSpPr txBox="1"/>
          <p:nvPr>
            <p:ph idx="15" type="body"/>
          </p:nvPr>
        </p:nvSpPr>
        <p:spPr>
          <a:xfrm>
            <a:off x="14932961" y="5908547"/>
            <a:ext cx="291644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1"/>
          <p:cNvSpPr/>
          <p:nvPr/>
        </p:nvSpPr>
        <p:spPr>
          <a:xfrm>
            <a:off x="3579241" y="5730875"/>
            <a:ext cx="751840" cy="60325"/>
          </a:xfrm>
          <a:custGeom>
            <a:rect b="b" l="l" r="r" t="t"/>
            <a:pathLst>
              <a:path extrusionOk="0" h="60325" w="751839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1"/>
          <p:cNvSpPr/>
          <p:nvPr/>
        </p:nvSpPr>
        <p:spPr>
          <a:xfrm>
            <a:off x="7667696" y="5730875"/>
            <a:ext cx="751840" cy="60325"/>
          </a:xfrm>
          <a:custGeom>
            <a:rect b="b" l="l" r="r" t="t"/>
            <a:pathLst>
              <a:path extrusionOk="0" h="60325" w="751839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1"/>
          <p:cNvSpPr/>
          <p:nvPr/>
        </p:nvSpPr>
        <p:spPr>
          <a:xfrm>
            <a:off x="15995650" y="5730875"/>
            <a:ext cx="751840" cy="60325"/>
          </a:xfrm>
          <a:custGeom>
            <a:rect b="b" l="l" r="r" t="t"/>
            <a:pathLst>
              <a:path extrusionOk="0" h="60325" w="751839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1"/>
          <p:cNvSpPr/>
          <p:nvPr/>
        </p:nvSpPr>
        <p:spPr>
          <a:xfrm>
            <a:off x="11728450" y="5719885"/>
            <a:ext cx="751840" cy="60325"/>
          </a:xfrm>
          <a:custGeom>
            <a:rect b="b" l="l" r="r" t="t"/>
            <a:pathLst>
              <a:path extrusionOk="0" h="60325" w="751839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"/>
          <p:cNvSpPr txBox="1"/>
          <p:nvPr>
            <p:ph type="title"/>
          </p:nvPr>
        </p:nvSpPr>
        <p:spPr>
          <a:xfrm>
            <a:off x="1321990" y="8235994"/>
            <a:ext cx="6048240" cy="23249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6" name="Google Shape;146;p13"/>
          <p:cNvGrpSpPr/>
          <p:nvPr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147" name="Google Shape;147;p13"/>
            <p:cNvSpPr/>
            <p:nvPr/>
          </p:nvSpPr>
          <p:spPr>
            <a:xfrm>
              <a:off x="859267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9037546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9482433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992732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10372207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1081708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11261981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11706858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1215173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" name="Google Shape;156;p13"/>
          <p:cNvSpPr/>
          <p:nvPr/>
        </p:nvSpPr>
        <p:spPr>
          <a:xfrm>
            <a:off x="16958625" y="10426287"/>
            <a:ext cx="1618615" cy="525145"/>
          </a:xfrm>
          <a:custGeom>
            <a:rect b="b" l="l" r="r" t="t"/>
            <a:pathLst>
              <a:path extrusionOk="0" h="525145" w="161861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extrusionOk="0" h="525145" w="161861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extrusionOk="0" h="525145" w="161861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extrusionOk="0" h="525145" w="161861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3"/>
          <p:cNvSpPr/>
          <p:nvPr/>
        </p:nvSpPr>
        <p:spPr>
          <a:xfrm>
            <a:off x="18689266" y="10470436"/>
            <a:ext cx="388620" cy="482600"/>
          </a:xfrm>
          <a:custGeom>
            <a:rect b="b" l="l" r="r" t="t"/>
            <a:pathLst>
              <a:path extrusionOk="0" h="482600" w="388619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8" name="Google Shape;158;p13"/>
          <p:cNvGrpSpPr/>
          <p:nvPr/>
        </p:nvGrpSpPr>
        <p:grpSpPr>
          <a:xfrm>
            <a:off x="19131280" y="10355374"/>
            <a:ext cx="445703" cy="598161"/>
            <a:chOff x="18406074" y="10234089"/>
            <a:chExt cx="445703" cy="598161"/>
          </a:xfrm>
        </p:grpSpPr>
        <p:sp>
          <p:nvSpPr>
            <p:cNvPr id="159" name="Google Shape;159;p13"/>
            <p:cNvSpPr/>
            <p:nvPr/>
          </p:nvSpPr>
          <p:spPr>
            <a:xfrm>
              <a:off x="18406074" y="10341395"/>
              <a:ext cx="376555" cy="490855"/>
            </a:xfrm>
            <a:custGeom>
              <a:rect b="b" l="l" r="r" t="t"/>
              <a:pathLst>
                <a:path extrusionOk="0" h="490854" w="376555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0" name="Google Shape;160;p1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61" name="Google Shape;161;p13"/>
          <p:cNvCxnSpPr/>
          <p:nvPr/>
        </p:nvCxnSpPr>
        <p:spPr>
          <a:xfrm>
            <a:off x="7842250" y="7864475"/>
            <a:ext cx="0" cy="2696441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" name="Google Shape;162;p13"/>
          <p:cNvSpPr txBox="1"/>
          <p:nvPr>
            <p:ph idx="1" type="body"/>
          </p:nvPr>
        </p:nvSpPr>
        <p:spPr>
          <a:xfrm>
            <a:off x="8314271" y="8170445"/>
            <a:ext cx="11193563" cy="190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63" name="Google Shape;16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20104101" cy="7339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2872"/>
            <a:ext cx="20143340" cy="113322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" name="Google Shape;166;p15"/>
          <p:cNvGrpSpPr/>
          <p:nvPr/>
        </p:nvGrpSpPr>
        <p:grpSpPr>
          <a:xfrm>
            <a:off x="8375650" y="10531475"/>
            <a:ext cx="3894979" cy="335915"/>
            <a:chOff x="8592670" y="10723202"/>
            <a:chExt cx="3894979" cy="335915"/>
          </a:xfrm>
        </p:grpSpPr>
        <p:sp>
          <p:nvSpPr>
            <p:cNvPr id="167" name="Google Shape;167;p15"/>
            <p:cNvSpPr/>
            <p:nvPr/>
          </p:nvSpPr>
          <p:spPr>
            <a:xfrm>
              <a:off x="859267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5"/>
            <p:cNvSpPr/>
            <p:nvPr/>
          </p:nvSpPr>
          <p:spPr>
            <a:xfrm>
              <a:off x="9037546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9482433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992732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10372207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1081708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11261981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11706858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1215173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6" name="Google Shape;176;p15"/>
          <p:cNvSpPr/>
          <p:nvPr/>
        </p:nvSpPr>
        <p:spPr>
          <a:xfrm>
            <a:off x="5092767" y="7254875"/>
            <a:ext cx="10694670" cy="53340"/>
          </a:xfrm>
          <a:custGeom>
            <a:rect b="b" l="l" r="r" t="t"/>
            <a:pathLst>
              <a:path extrusionOk="0" h="53340" w="10694669">
                <a:moveTo>
                  <a:pt x="10667601" y="0"/>
                </a:moveTo>
                <a:lnTo>
                  <a:pt x="26606" y="0"/>
                </a:lnTo>
                <a:lnTo>
                  <a:pt x="16264" y="2097"/>
                </a:lnTo>
                <a:lnTo>
                  <a:pt x="7806" y="7809"/>
                </a:lnTo>
                <a:lnTo>
                  <a:pt x="2095" y="16269"/>
                </a:lnTo>
                <a:lnTo>
                  <a:pt x="0" y="26606"/>
                </a:lnTo>
                <a:lnTo>
                  <a:pt x="2095" y="36942"/>
                </a:lnTo>
                <a:lnTo>
                  <a:pt x="7806" y="45397"/>
                </a:lnTo>
                <a:lnTo>
                  <a:pt x="16264" y="51106"/>
                </a:lnTo>
                <a:lnTo>
                  <a:pt x="26606" y="53202"/>
                </a:lnTo>
                <a:lnTo>
                  <a:pt x="10667601" y="53202"/>
                </a:lnTo>
                <a:lnTo>
                  <a:pt x="10677937" y="51106"/>
                </a:lnTo>
                <a:lnTo>
                  <a:pt x="10686393" y="45397"/>
                </a:lnTo>
                <a:lnTo>
                  <a:pt x="10692102" y="36942"/>
                </a:lnTo>
                <a:lnTo>
                  <a:pt x="10694197" y="26606"/>
                </a:lnTo>
                <a:lnTo>
                  <a:pt x="10692102" y="16269"/>
                </a:lnTo>
                <a:lnTo>
                  <a:pt x="10686393" y="7809"/>
                </a:lnTo>
                <a:lnTo>
                  <a:pt x="10677937" y="2097"/>
                </a:lnTo>
                <a:lnTo>
                  <a:pt x="106676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5"/>
          <p:cNvSpPr/>
          <p:nvPr/>
        </p:nvSpPr>
        <p:spPr>
          <a:xfrm>
            <a:off x="5092767" y="6209204"/>
            <a:ext cx="10694670" cy="1045671"/>
          </a:xfrm>
          <a:custGeom>
            <a:rect b="b" l="l" r="r" t="t"/>
            <a:pathLst>
              <a:path extrusionOk="0" h="1025525" w="10694669">
                <a:moveTo>
                  <a:pt x="10694197" y="0"/>
                </a:moveTo>
                <a:lnTo>
                  <a:pt x="0" y="0"/>
                </a:lnTo>
                <a:lnTo>
                  <a:pt x="0" y="1025330"/>
                </a:lnTo>
                <a:lnTo>
                  <a:pt x="10694197" y="1025330"/>
                </a:lnTo>
                <a:lnTo>
                  <a:pt x="10694197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5"/>
          <p:cNvSpPr/>
          <p:nvPr/>
        </p:nvSpPr>
        <p:spPr>
          <a:xfrm>
            <a:off x="7815028" y="9029006"/>
            <a:ext cx="3477895" cy="864869"/>
          </a:xfrm>
          <a:custGeom>
            <a:rect b="b" l="l" r="r" t="t"/>
            <a:pathLst>
              <a:path extrusionOk="0" h="864870" w="3477895">
                <a:moveTo>
                  <a:pt x="743635" y="406793"/>
                </a:moveTo>
                <a:lnTo>
                  <a:pt x="740346" y="345351"/>
                </a:lnTo>
                <a:lnTo>
                  <a:pt x="730719" y="289318"/>
                </a:lnTo>
                <a:lnTo>
                  <a:pt x="715162" y="238620"/>
                </a:lnTo>
                <a:lnTo>
                  <a:pt x="694055" y="193154"/>
                </a:lnTo>
                <a:lnTo>
                  <a:pt x="667804" y="152844"/>
                </a:lnTo>
                <a:lnTo>
                  <a:pt x="636803" y="117602"/>
                </a:lnTo>
                <a:lnTo>
                  <a:pt x="601421" y="87325"/>
                </a:lnTo>
                <a:lnTo>
                  <a:pt x="565569" y="63233"/>
                </a:lnTo>
                <a:lnTo>
                  <a:pt x="542772" y="51714"/>
                </a:lnTo>
                <a:lnTo>
                  <a:pt x="542772" y="413016"/>
                </a:lnTo>
                <a:lnTo>
                  <a:pt x="539419" y="470103"/>
                </a:lnTo>
                <a:lnTo>
                  <a:pt x="529577" y="520890"/>
                </a:lnTo>
                <a:lnTo>
                  <a:pt x="513562" y="565442"/>
                </a:lnTo>
                <a:lnTo>
                  <a:pt x="491693" y="603796"/>
                </a:lnTo>
                <a:lnTo>
                  <a:pt x="464312" y="636041"/>
                </a:lnTo>
                <a:lnTo>
                  <a:pt x="431723" y="662216"/>
                </a:lnTo>
                <a:lnTo>
                  <a:pt x="394246" y="682383"/>
                </a:lnTo>
                <a:lnTo>
                  <a:pt x="352221" y="696620"/>
                </a:lnTo>
                <a:lnTo>
                  <a:pt x="305955" y="704964"/>
                </a:lnTo>
                <a:lnTo>
                  <a:pt x="255765" y="707478"/>
                </a:lnTo>
                <a:lnTo>
                  <a:pt x="238239" y="707415"/>
                </a:lnTo>
                <a:lnTo>
                  <a:pt x="220370" y="707009"/>
                </a:lnTo>
                <a:lnTo>
                  <a:pt x="203644" y="705891"/>
                </a:lnTo>
                <a:lnTo>
                  <a:pt x="189598" y="703707"/>
                </a:lnTo>
                <a:lnTo>
                  <a:pt x="189598" y="153466"/>
                </a:lnTo>
                <a:lnTo>
                  <a:pt x="204139" y="150698"/>
                </a:lnTo>
                <a:lnTo>
                  <a:pt x="223329" y="148285"/>
                </a:lnTo>
                <a:lnTo>
                  <a:pt x="247205" y="146583"/>
                </a:lnTo>
                <a:lnTo>
                  <a:pt x="275742" y="145935"/>
                </a:lnTo>
                <a:lnTo>
                  <a:pt x="328282" y="149136"/>
                </a:lnTo>
                <a:lnTo>
                  <a:pt x="375869" y="158788"/>
                </a:lnTo>
                <a:lnTo>
                  <a:pt x="418185" y="174967"/>
                </a:lnTo>
                <a:lnTo>
                  <a:pt x="454888" y="197739"/>
                </a:lnTo>
                <a:lnTo>
                  <a:pt x="485648" y="227177"/>
                </a:lnTo>
                <a:lnTo>
                  <a:pt x="510146" y="263347"/>
                </a:lnTo>
                <a:lnTo>
                  <a:pt x="528053" y="306336"/>
                </a:lnTo>
                <a:lnTo>
                  <a:pt x="539038" y="356196"/>
                </a:lnTo>
                <a:lnTo>
                  <a:pt x="542772" y="413016"/>
                </a:lnTo>
                <a:lnTo>
                  <a:pt x="542772" y="51714"/>
                </a:lnTo>
                <a:lnTo>
                  <a:pt x="482523" y="27292"/>
                </a:lnTo>
                <a:lnTo>
                  <a:pt x="434238" y="15125"/>
                </a:lnTo>
                <a:lnTo>
                  <a:pt x="380707" y="6616"/>
                </a:lnTo>
                <a:lnTo>
                  <a:pt x="321398" y="1625"/>
                </a:lnTo>
                <a:lnTo>
                  <a:pt x="255765" y="0"/>
                </a:lnTo>
                <a:lnTo>
                  <a:pt x="199453" y="749"/>
                </a:lnTo>
                <a:lnTo>
                  <a:pt x="144881" y="2997"/>
                </a:lnTo>
                <a:lnTo>
                  <a:pt x="92887" y="6743"/>
                </a:lnTo>
                <a:lnTo>
                  <a:pt x="44323" y="11976"/>
                </a:lnTo>
                <a:lnTo>
                  <a:pt x="0" y="18719"/>
                </a:lnTo>
                <a:lnTo>
                  <a:pt x="0" y="843470"/>
                </a:lnTo>
                <a:lnTo>
                  <a:pt x="39331" y="848067"/>
                </a:lnTo>
                <a:lnTo>
                  <a:pt x="88277" y="852055"/>
                </a:lnTo>
                <a:lnTo>
                  <a:pt x="147027" y="854887"/>
                </a:lnTo>
                <a:lnTo>
                  <a:pt x="215836" y="855954"/>
                </a:lnTo>
                <a:lnTo>
                  <a:pt x="276225" y="854316"/>
                </a:lnTo>
                <a:lnTo>
                  <a:pt x="333705" y="849350"/>
                </a:lnTo>
                <a:lnTo>
                  <a:pt x="388048" y="841019"/>
                </a:lnTo>
                <a:lnTo>
                  <a:pt x="439051" y="829284"/>
                </a:lnTo>
                <a:lnTo>
                  <a:pt x="486473" y="814108"/>
                </a:lnTo>
                <a:lnTo>
                  <a:pt x="530123" y="795426"/>
                </a:lnTo>
                <a:lnTo>
                  <a:pt x="569747" y="773214"/>
                </a:lnTo>
                <a:lnTo>
                  <a:pt x="605155" y="747420"/>
                </a:lnTo>
                <a:lnTo>
                  <a:pt x="634022" y="719683"/>
                </a:lnTo>
                <a:lnTo>
                  <a:pt x="644169" y="707478"/>
                </a:lnTo>
                <a:lnTo>
                  <a:pt x="660463" y="687882"/>
                </a:lnTo>
                <a:lnTo>
                  <a:pt x="684047" y="651916"/>
                </a:lnTo>
                <a:lnTo>
                  <a:pt x="704329" y="611720"/>
                </a:lnTo>
                <a:lnTo>
                  <a:pt x="720864" y="567194"/>
                </a:lnTo>
                <a:lnTo>
                  <a:pt x="733221" y="518261"/>
                </a:lnTo>
                <a:lnTo>
                  <a:pt x="740968" y="464820"/>
                </a:lnTo>
                <a:lnTo>
                  <a:pt x="743635" y="406793"/>
                </a:lnTo>
                <a:close/>
              </a:path>
              <a:path extrusionOk="0" h="864870" w="3477895">
                <a:moveTo>
                  <a:pt x="1394968" y="847204"/>
                </a:moveTo>
                <a:lnTo>
                  <a:pt x="1393126" y="806246"/>
                </a:lnTo>
                <a:lnTo>
                  <a:pt x="1391513" y="760018"/>
                </a:lnTo>
                <a:lnTo>
                  <a:pt x="1390370" y="708418"/>
                </a:lnTo>
                <a:lnTo>
                  <a:pt x="1389938" y="651319"/>
                </a:lnTo>
                <a:lnTo>
                  <a:pt x="1389938" y="237070"/>
                </a:lnTo>
                <a:lnTo>
                  <a:pt x="1200277" y="237070"/>
                </a:lnTo>
                <a:lnTo>
                  <a:pt x="1200277" y="600151"/>
                </a:lnTo>
                <a:lnTo>
                  <a:pt x="1199819" y="611860"/>
                </a:lnTo>
                <a:lnTo>
                  <a:pt x="1180630" y="664324"/>
                </a:lnTo>
                <a:lnTo>
                  <a:pt x="1133335" y="701357"/>
                </a:lnTo>
                <a:lnTo>
                  <a:pt x="1097978" y="707478"/>
                </a:lnTo>
                <a:lnTo>
                  <a:pt x="1054544" y="697712"/>
                </a:lnTo>
                <a:lnTo>
                  <a:pt x="1024686" y="669582"/>
                </a:lnTo>
                <a:lnTo>
                  <a:pt x="1007452" y="624840"/>
                </a:lnTo>
                <a:lnTo>
                  <a:pt x="1001915" y="565238"/>
                </a:lnTo>
                <a:lnTo>
                  <a:pt x="1001915" y="237070"/>
                </a:lnTo>
                <a:lnTo>
                  <a:pt x="812266" y="237070"/>
                </a:lnTo>
                <a:lnTo>
                  <a:pt x="812266" y="595160"/>
                </a:lnTo>
                <a:lnTo>
                  <a:pt x="816368" y="660679"/>
                </a:lnTo>
                <a:lnTo>
                  <a:pt x="828255" y="716178"/>
                </a:lnTo>
                <a:lnTo>
                  <a:pt x="847267" y="762063"/>
                </a:lnTo>
                <a:lnTo>
                  <a:pt x="872769" y="798715"/>
                </a:lnTo>
                <a:lnTo>
                  <a:pt x="904125" y="826541"/>
                </a:lnTo>
                <a:lnTo>
                  <a:pt x="940689" y="845921"/>
                </a:lnTo>
                <a:lnTo>
                  <a:pt x="981811" y="857275"/>
                </a:lnTo>
                <a:lnTo>
                  <a:pt x="1026845" y="860958"/>
                </a:lnTo>
                <a:lnTo>
                  <a:pt x="1086599" y="854176"/>
                </a:lnTo>
                <a:lnTo>
                  <a:pt x="1134656" y="836599"/>
                </a:lnTo>
                <a:lnTo>
                  <a:pt x="1171943" y="812444"/>
                </a:lnTo>
                <a:lnTo>
                  <a:pt x="1199349" y="785888"/>
                </a:lnTo>
                <a:lnTo>
                  <a:pt x="1217764" y="761123"/>
                </a:lnTo>
                <a:lnTo>
                  <a:pt x="1221486" y="761123"/>
                </a:lnTo>
                <a:lnTo>
                  <a:pt x="1230261" y="847204"/>
                </a:lnTo>
                <a:lnTo>
                  <a:pt x="1394968" y="847204"/>
                </a:lnTo>
                <a:close/>
              </a:path>
              <a:path extrusionOk="0" h="864870" w="3477895">
                <a:moveTo>
                  <a:pt x="2097112" y="536511"/>
                </a:moveTo>
                <a:lnTo>
                  <a:pt x="2094064" y="487603"/>
                </a:lnTo>
                <a:lnTo>
                  <a:pt x="2085124" y="441807"/>
                </a:lnTo>
                <a:lnTo>
                  <a:pt x="2070569" y="399427"/>
                </a:lnTo>
                <a:lnTo>
                  <a:pt x="2050681" y="360819"/>
                </a:lnTo>
                <a:lnTo>
                  <a:pt x="2049614" y="359359"/>
                </a:lnTo>
                <a:lnTo>
                  <a:pt x="2025751" y="326301"/>
                </a:lnTo>
                <a:lnTo>
                  <a:pt x="1996071" y="296202"/>
                </a:lnTo>
                <a:lnTo>
                  <a:pt x="1961934" y="270840"/>
                </a:lnTo>
                <a:lnTo>
                  <a:pt x="1923605" y="250532"/>
                </a:lnTo>
                <a:lnTo>
                  <a:pt x="1899958" y="242189"/>
                </a:lnTo>
                <a:lnTo>
                  <a:pt x="1899958" y="541528"/>
                </a:lnTo>
                <a:lnTo>
                  <a:pt x="1894560" y="602767"/>
                </a:lnTo>
                <a:lnTo>
                  <a:pt x="1878926" y="653516"/>
                </a:lnTo>
                <a:lnTo>
                  <a:pt x="1853895" y="691984"/>
                </a:lnTo>
                <a:lnTo>
                  <a:pt x="1820291" y="716381"/>
                </a:lnTo>
                <a:lnTo>
                  <a:pt x="1778939" y="724916"/>
                </a:lnTo>
                <a:lnTo>
                  <a:pt x="1777720" y="724916"/>
                </a:lnTo>
                <a:lnTo>
                  <a:pt x="1734197" y="715911"/>
                </a:lnTo>
                <a:lnTo>
                  <a:pt x="1699729" y="690626"/>
                </a:lnTo>
                <a:lnTo>
                  <a:pt x="1674660" y="651637"/>
                </a:lnTo>
                <a:lnTo>
                  <a:pt x="1659369" y="601484"/>
                </a:lnTo>
                <a:lnTo>
                  <a:pt x="1654187" y="542772"/>
                </a:lnTo>
                <a:lnTo>
                  <a:pt x="1657184" y="497560"/>
                </a:lnTo>
                <a:lnTo>
                  <a:pt x="1666570" y="454748"/>
                </a:lnTo>
                <a:lnTo>
                  <a:pt x="1682877" y="416915"/>
                </a:lnTo>
                <a:lnTo>
                  <a:pt x="1706676" y="386676"/>
                </a:lnTo>
                <a:lnTo>
                  <a:pt x="1778939" y="359359"/>
                </a:lnTo>
                <a:lnTo>
                  <a:pt x="1824596" y="369684"/>
                </a:lnTo>
                <a:lnTo>
                  <a:pt x="1858733" y="397611"/>
                </a:lnTo>
                <a:lnTo>
                  <a:pt x="1882152" y="438594"/>
                </a:lnTo>
                <a:lnTo>
                  <a:pt x="1895640" y="488086"/>
                </a:lnTo>
                <a:lnTo>
                  <a:pt x="1899958" y="541528"/>
                </a:lnTo>
                <a:lnTo>
                  <a:pt x="1899958" y="242189"/>
                </a:lnTo>
                <a:lnTo>
                  <a:pt x="1881390" y="235635"/>
                </a:lnTo>
                <a:lnTo>
                  <a:pt x="1835569" y="226453"/>
                </a:lnTo>
                <a:lnTo>
                  <a:pt x="1786420" y="223316"/>
                </a:lnTo>
                <a:lnTo>
                  <a:pt x="1734375" y="226402"/>
                </a:lnTo>
                <a:lnTo>
                  <a:pt x="1685937" y="235483"/>
                </a:lnTo>
                <a:lnTo>
                  <a:pt x="1641424" y="250329"/>
                </a:lnTo>
                <a:lnTo>
                  <a:pt x="1601089" y="270675"/>
                </a:lnTo>
                <a:lnTo>
                  <a:pt x="1565224" y="296278"/>
                </a:lnTo>
                <a:lnTo>
                  <a:pt x="1534109" y="326898"/>
                </a:lnTo>
                <a:lnTo>
                  <a:pt x="1508010" y="362280"/>
                </a:lnTo>
                <a:lnTo>
                  <a:pt x="1487233" y="402170"/>
                </a:lnTo>
                <a:lnTo>
                  <a:pt x="1472044" y="446328"/>
                </a:lnTo>
                <a:lnTo>
                  <a:pt x="1462722" y="494512"/>
                </a:lnTo>
                <a:lnTo>
                  <a:pt x="1459547" y="546468"/>
                </a:lnTo>
                <a:lnTo>
                  <a:pt x="1462874" y="598233"/>
                </a:lnTo>
                <a:lnTo>
                  <a:pt x="1472590" y="645896"/>
                </a:lnTo>
                <a:lnTo>
                  <a:pt x="1488224" y="689216"/>
                </a:lnTo>
                <a:lnTo>
                  <a:pt x="1509369" y="728091"/>
                </a:lnTo>
                <a:lnTo>
                  <a:pt x="1535582" y="762330"/>
                </a:lnTo>
                <a:lnTo>
                  <a:pt x="1566443" y="791756"/>
                </a:lnTo>
                <a:lnTo>
                  <a:pt x="1601508" y="816216"/>
                </a:lnTo>
                <a:lnTo>
                  <a:pt x="1640344" y="835533"/>
                </a:lnTo>
                <a:lnTo>
                  <a:pt x="1682521" y="849541"/>
                </a:lnTo>
                <a:lnTo>
                  <a:pt x="1727619" y="858075"/>
                </a:lnTo>
                <a:lnTo>
                  <a:pt x="1775180" y="860958"/>
                </a:lnTo>
                <a:lnTo>
                  <a:pt x="1776425" y="860958"/>
                </a:lnTo>
                <a:lnTo>
                  <a:pt x="1820456" y="858405"/>
                </a:lnTo>
                <a:lnTo>
                  <a:pt x="1863610" y="850696"/>
                </a:lnTo>
                <a:lnTo>
                  <a:pt x="1905177" y="837768"/>
                </a:lnTo>
                <a:lnTo>
                  <a:pt x="1944458" y="819518"/>
                </a:lnTo>
                <a:lnTo>
                  <a:pt x="1980780" y="795896"/>
                </a:lnTo>
                <a:lnTo>
                  <a:pt x="2013419" y="766787"/>
                </a:lnTo>
                <a:lnTo>
                  <a:pt x="2041690" y="732142"/>
                </a:lnTo>
                <a:lnTo>
                  <a:pt x="2064893" y="691870"/>
                </a:lnTo>
                <a:lnTo>
                  <a:pt x="2082330" y="645871"/>
                </a:lnTo>
                <a:lnTo>
                  <a:pt x="2093302" y="594131"/>
                </a:lnTo>
                <a:lnTo>
                  <a:pt x="2097112" y="536511"/>
                </a:lnTo>
                <a:close/>
              </a:path>
              <a:path extrusionOk="0" h="864870" w="3477895">
                <a:moveTo>
                  <a:pt x="2656205" y="247065"/>
                </a:moveTo>
                <a:lnTo>
                  <a:pt x="2623756" y="237032"/>
                </a:lnTo>
                <a:lnTo>
                  <a:pt x="2587587" y="229565"/>
                </a:lnTo>
                <a:lnTo>
                  <a:pt x="2549537" y="224917"/>
                </a:lnTo>
                <a:lnTo>
                  <a:pt x="2511463" y="223316"/>
                </a:lnTo>
                <a:lnTo>
                  <a:pt x="2456891" y="226301"/>
                </a:lnTo>
                <a:lnTo>
                  <a:pt x="2406751" y="234962"/>
                </a:lnTo>
                <a:lnTo>
                  <a:pt x="2361095" y="248920"/>
                </a:lnTo>
                <a:lnTo>
                  <a:pt x="2319985" y="267779"/>
                </a:lnTo>
                <a:lnTo>
                  <a:pt x="2283485" y="291147"/>
                </a:lnTo>
                <a:lnTo>
                  <a:pt x="2251646" y="318617"/>
                </a:lnTo>
                <a:lnTo>
                  <a:pt x="2224557" y="349808"/>
                </a:lnTo>
                <a:lnTo>
                  <a:pt x="2202243" y="384327"/>
                </a:lnTo>
                <a:lnTo>
                  <a:pt x="2184781" y="421779"/>
                </a:lnTo>
                <a:lnTo>
                  <a:pt x="2172246" y="461759"/>
                </a:lnTo>
                <a:lnTo>
                  <a:pt x="2164664" y="503885"/>
                </a:lnTo>
                <a:lnTo>
                  <a:pt x="2162137" y="547763"/>
                </a:lnTo>
                <a:lnTo>
                  <a:pt x="2165210" y="598373"/>
                </a:lnTo>
                <a:lnTo>
                  <a:pt x="2174303" y="645236"/>
                </a:lnTo>
                <a:lnTo>
                  <a:pt x="2189137" y="688111"/>
                </a:lnTo>
                <a:lnTo>
                  <a:pt x="2209482" y="726795"/>
                </a:lnTo>
                <a:lnTo>
                  <a:pt x="2235085" y="761034"/>
                </a:lnTo>
                <a:lnTo>
                  <a:pt x="2265692" y="790625"/>
                </a:lnTo>
                <a:lnTo>
                  <a:pt x="2301075" y="815352"/>
                </a:lnTo>
                <a:lnTo>
                  <a:pt x="2340965" y="834961"/>
                </a:lnTo>
                <a:lnTo>
                  <a:pt x="2385123" y="849249"/>
                </a:lnTo>
                <a:lnTo>
                  <a:pt x="2433320" y="857986"/>
                </a:lnTo>
                <a:lnTo>
                  <a:pt x="2485275" y="860958"/>
                </a:lnTo>
                <a:lnTo>
                  <a:pt x="2537599" y="858761"/>
                </a:lnTo>
                <a:lnTo>
                  <a:pt x="2584640" y="852703"/>
                </a:lnTo>
                <a:lnTo>
                  <a:pt x="2624442" y="843597"/>
                </a:lnTo>
                <a:lnTo>
                  <a:pt x="2632506" y="692505"/>
                </a:lnTo>
                <a:lnTo>
                  <a:pt x="2609748" y="700887"/>
                </a:lnTo>
                <a:lnTo>
                  <a:pt x="2584310" y="707174"/>
                </a:lnTo>
                <a:lnTo>
                  <a:pt x="2555811" y="711098"/>
                </a:lnTo>
                <a:lnTo>
                  <a:pt x="2523909" y="712470"/>
                </a:lnTo>
                <a:lnTo>
                  <a:pt x="2479484" y="707517"/>
                </a:lnTo>
                <a:lnTo>
                  <a:pt x="2439555" y="692785"/>
                </a:lnTo>
                <a:lnTo>
                  <a:pt x="2405710" y="668489"/>
                </a:lnTo>
                <a:lnTo>
                  <a:pt x="2379548" y="634834"/>
                </a:lnTo>
                <a:lnTo>
                  <a:pt x="2362695" y="592023"/>
                </a:lnTo>
                <a:lnTo>
                  <a:pt x="2356713" y="540283"/>
                </a:lnTo>
                <a:lnTo>
                  <a:pt x="2361463" y="492950"/>
                </a:lnTo>
                <a:lnTo>
                  <a:pt x="2376360" y="451586"/>
                </a:lnTo>
                <a:lnTo>
                  <a:pt x="2400566" y="417360"/>
                </a:lnTo>
                <a:lnTo>
                  <a:pt x="2433180" y="391452"/>
                </a:lnTo>
                <a:lnTo>
                  <a:pt x="2473350" y="375043"/>
                </a:lnTo>
                <a:lnTo>
                  <a:pt x="2520213" y="369303"/>
                </a:lnTo>
                <a:lnTo>
                  <a:pt x="2554694" y="370827"/>
                </a:lnTo>
                <a:lnTo>
                  <a:pt x="2583548" y="374929"/>
                </a:lnTo>
                <a:lnTo>
                  <a:pt x="2607246" y="380911"/>
                </a:lnTo>
                <a:lnTo>
                  <a:pt x="2626271" y="388061"/>
                </a:lnTo>
                <a:lnTo>
                  <a:pt x="2656205" y="247065"/>
                </a:lnTo>
                <a:close/>
              </a:path>
              <a:path extrusionOk="0" h="864870" w="3477895">
                <a:moveTo>
                  <a:pt x="3477476" y="72466"/>
                </a:moveTo>
                <a:lnTo>
                  <a:pt x="3301720" y="72466"/>
                </a:lnTo>
                <a:lnTo>
                  <a:pt x="3301720" y="521081"/>
                </a:lnTo>
                <a:lnTo>
                  <a:pt x="3297517" y="583844"/>
                </a:lnTo>
                <a:lnTo>
                  <a:pt x="3285109" y="634695"/>
                </a:lnTo>
                <a:lnTo>
                  <a:pt x="3264738" y="673836"/>
                </a:lnTo>
                <a:lnTo>
                  <a:pt x="3236658" y="701522"/>
                </a:lnTo>
                <a:lnTo>
                  <a:pt x="3201111" y="717969"/>
                </a:lnTo>
                <a:lnTo>
                  <a:pt x="3158363" y="723404"/>
                </a:lnTo>
                <a:lnTo>
                  <a:pt x="3116605" y="717727"/>
                </a:lnTo>
                <a:lnTo>
                  <a:pt x="3081705" y="700760"/>
                </a:lnTo>
                <a:lnTo>
                  <a:pt x="3054019" y="672541"/>
                </a:lnTo>
                <a:lnTo>
                  <a:pt x="3033852" y="633145"/>
                </a:lnTo>
                <a:lnTo>
                  <a:pt x="3021507" y="582637"/>
                </a:lnTo>
                <a:lnTo>
                  <a:pt x="3017329" y="521081"/>
                </a:lnTo>
                <a:lnTo>
                  <a:pt x="3017329" y="72466"/>
                </a:lnTo>
                <a:lnTo>
                  <a:pt x="2840393" y="72466"/>
                </a:lnTo>
                <a:lnTo>
                  <a:pt x="2840393" y="507225"/>
                </a:lnTo>
                <a:lnTo>
                  <a:pt x="2842780" y="566483"/>
                </a:lnTo>
                <a:lnTo>
                  <a:pt x="2849867" y="620014"/>
                </a:lnTo>
                <a:lnTo>
                  <a:pt x="2861526" y="667931"/>
                </a:lnTo>
                <a:lnTo>
                  <a:pt x="2877655" y="710349"/>
                </a:lnTo>
                <a:lnTo>
                  <a:pt x="2898114" y="747369"/>
                </a:lnTo>
                <a:lnTo>
                  <a:pt x="2922778" y="779094"/>
                </a:lnTo>
                <a:lnTo>
                  <a:pt x="2951556" y="805637"/>
                </a:lnTo>
                <a:lnTo>
                  <a:pt x="2984296" y="827125"/>
                </a:lnTo>
                <a:lnTo>
                  <a:pt x="3020885" y="843635"/>
                </a:lnTo>
                <a:lnTo>
                  <a:pt x="3061220" y="855294"/>
                </a:lnTo>
                <a:lnTo>
                  <a:pt x="3105162" y="862215"/>
                </a:lnTo>
                <a:lnTo>
                  <a:pt x="3152584" y="864501"/>
                </a:lnTo>
                <a:lnTo>
                  <a:pt x="3201733" y="862114"/>
                </a:lnTo>
                <a:lnTo>
                  <a:pt x="3247313" y="854900"/>
                </a:lnTo>
                <a:lnTo>
                  <a:pt x="3289198" y="842860"/>
                </a:lnTo>
                <a:lnTo>
                  <a:pt x="3327260" y="825919"/>
                </a:lnTo>
                <a:lnTo>
                  <a:pt x="3361347" y="804037"/>
                </a:lnTo>
                <a:lnTo>
                  <a:pt x="3391344" y="777201"/>
                </a:lnTo>
                <a:lnTo>
                  <a:pt x="3417100" y="745350"/>
                </a:lnTo>
                <a:lnTo>
                  <a:pt x="3438474" y="708444"/>
                </a:lnTo>
                <a:lnTo>
                  <a:pt x="3455327" y="666445"/>
                </a:lnTo>
                <a:lnTo>
                  <a:pt x="3467544" y="619328"/>
                </a:lnTo>
                <a:lnTo>
                  <a:pt x="3474974" y="567029"/>
                </a:lnTo>
                <a:lnTo>
                  <a:pt x="3477476" y="509524"/>
                </a:lnTo>
                <a:lnTo>
                  <a:pt x="3477476" y="724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80876" y="8778875"/>
            <a:ext cx="1554405" cy="115062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5"/>
          <p:cNvSpPr txBox="1"/>
          <p:nvPr>
            <p:ph idx="1" type="body"/>
          </p:nvPr>
        </p:nvSpPr>
        <p:spPr>
          <a:xfrm>
            <a:off x="5138402" y="6287962"/>
            <a:ext cx="1064903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5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15"/>
          <p:cNvSpPr txBox="1"/>
          <p:nvPr>
            <p:ph idx="2" type="body"/>
          </p:nvPr>
        </p:nvSpPr>
        <p:spPr>
          <a:xfrm>
            <a:off x="4718050" y="5133092"/>
            <a:ext cx="1142999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15"/>
          <p:cNvSpPr txBox="1"/>
          <p:nvPr>
            <p:ph idx="3" type="body"/>
          </p:nvPr>
        </p:nvSpPr>
        <p:spPr>
          <a:xfrm>
            <a:off x="5092767" y="7563485"/>
            <a:ext cx="10694988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15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15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1652f91557_0_100"/>
          <p:cNvSpPr txBox="1"/>
          <p:nvPr>
            <p:ph type="ctrTitle"/>
          </p:nvPr>
        </p:nvSpPr>
        <p:spPr>
          <a:xfrm>
            <a:off x="2513013" y="1850860"/>
            <a:ext cx="15078000" cy="39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75350" lIns="150750" spcFirstLastPara="1" rIns="150750" wrap="square" tIns="7535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0"/>
              <a:buFont typeface="Calibri"/>
              <a:buNone/>
              <a:defRPr sz="9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g31652f91557_0_100"/>
          <p:cNvSpPr txBox="1"/>
          <p:nvPr>
            <p:ph idx="1" type="subTitle"/>
          </p:nvPr>
        </p:nvSpPr>
        <p:spPr>
          <a:xfrm>
            <a:off x="2513013" y="5940027"/>
            <a:ext cx="15078000" cy="27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normAutofit/>
          </a:bodyPr>
          <a:lstStyle>
            <a:lvl1pPr lv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1pPr>
            <a:lvl2pPr lvl="1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sz="3300"/>
            </a:lvl2pPr>
            <a:lvl3pPr lvl="2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3pPr>
            <a:lvl4pPr lvl="3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/>
            </a:lvl4pPr>
            <a:lvl5pPr lvl="4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/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/>
            </a:lvl6pPr>
            <a:lvl7pPr lvl="6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/>
            </a:lvl7pPr>
            <a:lvl8pPr lvl="7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/>
            </a:lvl8pPr>
            <a:lvl9pPr lvl="8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/>
            </a:lvl9pPr>
          </a:lstStyle>
          <a:p/>
        </p:txBody>
      </p:sp>
      <p:sp>
        <p:nvSpPr>
          <p:cNvPr id="188" name="Google Shape;188;g31652f91557_0_100"/>
          <p:cNvSpPr txBox="1"/>
          <p:nvPr>
            <p:ph idx="10" type="dt"/>
          </p:nvPr>
        </p:nvSpPr>
        <p:spPr>
          <a:xfrm>
            <a:off x="1382157" y="10482092"/>
            <a:ext cx="45234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5350" lIns="150750" spcFirstLastPara="1" rIns="150750" wrap="square" tIns="7535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g31652f91557_0_100"/>
          <p:cNvSpPr txBox="1"/>
          <p:nvPr>
            <p:ph idx="11" type="ftr"/>
          </p:nvPr>
        </p:nvSpPr>
        <p:spPr>
          <a:xfrm>
            <a:off x="6659483" y="10482092"/>
            <a:ext cx="67851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5350" lIns="150750" spcFirstLastPara="1" rIns="150750" wrap="square" tIns="7535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g31652f91557_0_100"/>
          <p:cNvSpPr txBox="1"/>
          <p:nvPr>
            <p:ph idx="12" type="sldNum"/>
          </p:nvPr>
        </p:nvSpPr>
        <p:spPr>
          <a:xfrm>
            <a:off x="14198521" y="10482092"/>
            <a:ext cx="45234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5350" lIns="150750" spcFirstLastPara="1" rIns="150750" wrap="square" tIns="7535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880393" y="2411901"/>
            <a:ext cx="3956050" cy="1331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85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9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9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9" Type="http://schemas.openxmlformats.org/officeDocument/2006/relationships/image" Target="../media/image17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Relationship Id="rId7" Type="http://schemas.openxmlformats.org/officeDocument/2006/relationships/image" Target="../media/image22.png"/><Relationship Id="rId8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jp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"/>
          <p:cNvSpPr txBox="1"/>
          <p:nvPr>
            <p:ph idx="1" type="body"/>
          </p:nvPr>
        </p:nvSpPr>
        <p:spPr>
          <a:xfrm>
            <a:off x="4904202" y="6317412"/>
            <a:ext cx="10649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PROYECTO ‘‘MY WALKER’’</a:t>
            </a:r>
            <a:endParaRPr/>
          </a:p>
        </p:txBody>
      </p:sp>
      <p:sp>
        <p:nvSpPr>
          <p:cNvPr id="196" name="Google Shape;196;p1"/>
          <p:cNvSpPr txBox="1"/>
          <p:nvPr>
            <p:ph idx="2" type="body"/>
          </p:nvPr>
        </p:nvSpPr>
        <p:spPr>
          <a:xfrm>
            <a:off x="3457900" y="5423824"/>
            <a:ext cx="1318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3000"/>
              <a:t>PRESENTACIÓN FINAL CAPSTONE</a:t>
            </a:r>
            <a:endParaRPr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07a1154eca_1_0"/>
          <p:cNvSpPr txBox="1"/>
          <p:nvPr>
            <p:ph idx="1" type="body"/>
          </p:nvPr>
        </p:nvSpPr>
        <p:spPr>
          <a:xfrm>
            <a:off x="574040" y="1258411"/>
            <a:ext cx="43434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Vista de escenarios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3000"/>
              <a:t>Diagrama de casos de uso</a:t>
            </a:r>
            <a:endParaRPr sz="3000"/>
          </a:p>
        </p:txBody>
      </p:sp>
      <p:pic>
        <p:nvPicPr>
          <p:cNvPr id="272" name="Google Shape;272;g307a1154eca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11177" y="-4"/>
            <a:ext cx="13692926" cy="1130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074ccbdca6_0_0"/>
          <p:cNvSpPr txBox="1"/>
          <p:nvPr>
            <p:ph idx="1" type="body"/>
          </p:nvPr>
        </p:nvSpPr>
        <p:spPr>
          <a:xfrm>
            <a:off x="574040" y="1258411"/>
            <a:ext cx="4343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Vista física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3000"/>
              <a:t>Diagrama de despliegue </a:t>
            </a:r>
            <a:endParaRPr sz="3000"/>
          </a:p>
        </p:txBody>
      </p:sp>
      <p:pic>
        <p:nvPicPr>
          <p:cNvPr id="278" name="Google Shape;278;g3074ccbdca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7450" y="-2"/>
            <a:ext cx="15186648" cy="998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3074ccbdca6_0_0"/>
          <p:cNvPicPr preferRelativeResize="0"/>
          <p:nvPr/>
        </p:nvPicPr>
        <p:blipFill rotWithShape="1">
          <a:blip r:embed="rId3">
            <a:alphaModFix/>
          </a:blip>
          <a:srcRect b="47559" l="58549" r="27526" t="49078"/>
          <a:stretch/>
        </p:blipFill>
        <p:spPr>
          <a:xfrm>
            <a:off x="16613050" y="5823850"/>
            <a:ext cx="2114199" cy="33560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3074ccbdca6_0_0"/>
          <p:cNvSpPr/>
          <p:nvPr/>
        </p:nvSpPr>
        <p:spPr>
          <a:xfrm>
            <a:off x="8960250" y="8742100"/>
            <a:ext cx="1610700" cy="53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700">
                <a:latin typeface="Calibri"/>
                <a:ea typeface="Calibri"/>
                <a:cs typeface="Calibri"/>
                <a:sym typeface="Calibri"/>
              </a:rPr>
              <a:t>SQLite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3074ccbdca6_0_0"/>
          <p:cNvSpPr/>
          <p:nvPr/>
        </p:nvSpPr>
        <p:spPr>
          <a:xfrm>
            <a:off x="5839250" y="6504850"/>
            <a:ext cx="1610700" cy="53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700">
                <a:latin typeface="Calibri"/>
                <a:ea typeface="Calibri"/>
                <a:cs typeface="Calibri"/>
                <a:sym typeface="Calibri"/>
              </a:rPr>
              <a:t>Crear sorteos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g3074ccbdca6_0_0"/>
          <p:cNvSpPr/>
          <p:nvPr/>
        </p:nvSpPr>
        <p:spPr>
          <a:xfrm>
            <a:off x="5839250" y="5647675"/>
            <a:ext cx="1879200" cy="53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700">
                <a:latin typeface="Calibri"/>
                <a:ea typeface="Calibri"/>
                <a:cs typeface="Calibri"/>
                <a:sym typeface="Calibri"/>
              </a:rPr>
              <a:t>Gestionar stock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g3074ccbdca6_0_0"/>
          <p:cNvSpPr/>
          <p:nvPr/>
        </p:nvSpPr>
        <p:spPr>
          <a:xfrm>
            <a:off x="5839250" y="4790500"/>
            <a:ext cx="1745100" cy="53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700">
                <a:latin typeface="Calibri"/>
                <a:ea typeface="Calibri"/>
                <a:cs typeface="Calibri"/>
                <a:sym typeface="Calibri"/>
              </a:rPr>
              <a:t>Gestionar puntos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g3074ccbdca6_0_0"/>
          <p:cNvSpPr/>
          <p:nvPr/>
        </p:nvSpPr>
        <p:spPr>
          <a:xfrm>
            <a:off x="5839250" y="3076150"/>
            <a:ext cx="2019000" cy="53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700">
                <a:latin typeface="Calibri"/>
                <a:ea typeface="Calibri"/>
                <a:cs typeface="Calibri"/>
                <a:sym typeface="Calibri"/>
              </a:rPr>
              <a:t>Capa de presentación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g3074ccbdca6_0_0"/>
          <p:cNvSpPr/>
          <p:nvPr/>
        </p:nvSpPr>
        <p:spPr>
          <a:xfrm>
            <a:off x="5839250" y="3933325"/>
            <a:ext cx="1879200" cy="53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700">
                <a:latin typeface="Calibri"/>
                <a:ea typeface="Calibri"/>
                <a:cs typeface="Calibri"/>
                <a:sym typeface="Calibri"/>
              </a:rPr>
              <a:t>Canjear productos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g3074ccbdca6_0_0"/>
          <p:cNvSpPr/>
          <p:nvPr/>
        </p:nvSpPr>
        <p:spPr>
          <a:xfrm>
            <a:off x="11049225" y="3076150"/>
            <a:ext cx="1879200" cy="53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700">
                <a:latin typeface="Calibri"/>
                <a:ea typeface="Calibri"/>
                <a:cs typeface="Calibri"/>
                <a:sym typeface="Calibri"/>
              </a:rPr>
              <a:t>Realizar pujas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g3074ccbdca6_0_0"/>
          <p:cNvSpPr/>
          <p:nvPr/>
        </p:nvSpPr>
        <p:spPr>
          <a:xfrm>
            <a:off x="8416350" y="6504850"/>
            <a:ext cx="2019000" cy="53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700">
                <a:latin typeface="Calibri"/>
                <a:ea typeface="Calibri"/>
                <a:cs typeface="Calibri"/>
                <a:sym typeface="Calibri"/>
              </a:rPr>
              <a:t>Participar en sorteos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g3074ccbdca6_0_0"/>
          <p:cNvSpPr/>
          <p:nvPr/>
        </p:nvSpPr>
        <p:spPr>
          <a:xfrm>
            <a:off x="8416350" y="5647675"/>
            <a:ext cx="2019000" cy="53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700">
                <a:latin typeface="Calibri"/>
                <a:ea typeface="Calibri"/>
                <a:cs typeface="Calibri"/>
                <a:sym typeface="Calibri"/>
              </a:rPr>
              <a:t>Gestionar usuarios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3074ccbdca6_0_0"/>
          <p:cNvSpPr/>
          <p:nvPr/>
        </p:nvSpPr>
        <p:spPr>
          <a:xfrm>
            <a:off x="8416350" y="4790500"/>
            <a:ext cx="2019000" cy="53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700">
                <a:latin typeface="Calibri"/>
                <a:ea typeface="Calibri"/>
                <a:cs typeface="Calibri"/>
                <a:sym typeface="Calibri"/>
              </a:rPr>
              <a:t>Generar comprobante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g3074ccbdca6_0_0"/>
          <p:cNvSpPr/>
          <p:nvPr/>
        </p:nvSpPr>
        <p:spPr>
          <a:xfrm>
            <a:off x="8416350" y="3076150"/>
            <a:ext cx="1879200" cy="53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700">
                <a:latin typeface="Calibri"/>
                <a:ea typeface="Calibri"/>
                <a:cs typeface="Calibri"/>
                <a:sym typeface="Calibri"/>
              </a:rPr>
              <a:t>Notificar empleados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g3074ccbdca6_0_0"/>
          <p:cNvSpPr/>
          <p:nvPr/>
        </p:nvSpPr>
        <p:spPr>
          <a:xfrm>
            <a:off x="8416350" y="3933325"/>
            <a:ext cx="1879200" cy="53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700">
                <a:latin typeface="Calibri"/>
                <a:ea typeface="Calibri"/>
                <a:cs typeface="Calibri"/>
                <a:sym typeface="Calibri"/>
              </a:rPr>
              <a:t>Crear subasta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g3074ccbdca6_0_0"/>
          <p:cNvSpPr/>
          <p:nvPr/>
        </p:nvSpPr>
        <p:spPr>
          <a:xfrm>
            <a:off x="10982100" y="4790500"/>
            <a:ext cx="2198100" cy="53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700">
                <a:latin typeface="Calibri"/>
                <a:ea typeface="Calibri"/>
                <a:cs typeface="Calibri"/>
                <a:sym typeface="Calibri"/>
              </a:rPr>
              <a:t>Generar orden de compra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g3074ccbdca6_0_0"/>
          <p:cNvSpPr/>
          <p:nvPr/>
        </p:nvSpPr>
        <p:spPr>
          <a:xfrm>
            <a:off x="16577950" y="4790500"/>
            <a:ext cx="2584200" cy="53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700">
                <a:latin typeface="Calibri"/>
                <a:ea typeface="Calibri"/>
                <a:cs typeface="Calibri"/>
                <a:sym typeface="Calibri"/>
              </a:rPr>
              <a:t>Servicio de correo electrónico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g3074ccbdca6_0_0"/>
          <p:cNvSpPr/>
          <p:nvPr/>
        </p:nvSpPr>
        <p:spPr>
          <a:xfrm>
            <a:off x="16731750" y="7150650"/>
            <a:ext cx="2198100" cy="53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700">
                <a:latin typeface="Calibri"/>
                <a:ea typeface="Calibri"/>
                <a:cs typeface="Calibri"/>
                <a:sym typeface="Calibri"/>
              </a:rPr>
              <a:t>Buzón de correo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g3074ccbdca6_0_0"/>
          <p:cNvSpPr/>
          <p:nvPr/>
        </p:nvSpPr>
        <p:spPr>
          <a:xfrm>
            <a:off x="8792425" y="838900"/>
            <a:ext cx="1503000" cy="53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700">
                <a:latin typeface="Calibri"/>
                <a:ea typeface="Calibri"/>
                <a:cs typeface="Calibri"/>
                <a:sym typeface="Calibri"/>
              </a:rPr>
              <a:t>Aplicación Web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16d1b03ee6_0_0"/>
          <p:cNvSpPr txBox="1"/>
          <p:nvPr>
            <p:ph type="title"/>
          </p:nvPr>
        </p:nvSpPr>
        <p:spPr>
          <a:xfrm>
            <a:off x="1321990" y="8235994"/>
            <a:ext cx="6048300" cy="8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Modelo de datos</a:t>
            </a:r>
            <a:endParaRPr/>
          </a:p>
        </p:txBody>
      </p:sp>
      <p:sp>
        <p:nvSpPr>
          <p:cNvPr id="301" name="Google Shape;301;g316d1b03ee6_0_0"/>
          <p:cNvSpPr txBox="1"/>
          <p:nvPr>
            <p:ph idx="1" type="body"/>
          </p:nvPr>
        </p:nvSpPr>
        <p:spPr>
          <a:xfrm>
            <a:off x="8314271" y="8170445"/>
            <a:ext cx="111936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/>
              <a:t>Modelo Entidad Relación</a:t>
            </a:r>
            <a:endParaRPr sz="3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07a1154eca_1_9"/>
          <p:cNvSpPr txBox="1"/>
          <p:nvPr>
            <p:ph idx="4294967295" type="body"/>
          </p:nvPr>
        </p:nvSpPr>
        <p:spPr>
          <a:xfrm>
            <a:off x="574053" y="1258400"/>
            <a:ext cx="5730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/>
              <a:t>Modelo Entidad-Relación</a:t>
            </a:r>
            <a:endParaRPr/>
          </a:p>
        </p:txBody>
      </p:sp>
      <p:pic>
        <p:nvPicPr>
          <p:cNvPr id="307" name="Google Shape;307;g307a1154eca_1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0104098" cy="1130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165aefe6b8_0_641"/>
          <p:cNvSpPr txBox="1"/>
          <p:nvPr/>
        </p:nvSpPr>
        <p:spPr>
          <a:xfrm>
            <a:off x="366448" y="1102825"/>
            <a:ext cx="42669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“MY WALKER”</a:t>
            </a:r>
            <a:endParaRPr sz="2300"/>
          </a:p>
        </p:txBody>
      </p:sp>
      <p:sp>
        <p:nvSpPr>
          <p:cNvPr id="313" name="Google Shape;313;g3165aefe6b8_0_641"/>
          <p:cNvSpPr txBox="1"/>
          <p:nvPr/>
        </p:nvSpPr>
        <p:spPr>
          <a:xfrm>
            <a:off x="0" y="2362554"/>
            <a:ext cx="20104200" cy="10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5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Tecnologías utilizadas</a:t>
            </a:r>
            <a:endParaRPr sz="2300"/>
          </a:p>
        </p:txBody>
      </p:sp>
      <p:pic>
        <p:nvPicPr>
          <p:cNvPr id="314" name="Google Shape;314;g3165aefe6b8_0_6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0375" y="3352994"/>
            <a:ext cx="4603356" cy="4603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3165aefe6b8_0_6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66575" y="4689474"/>
            <a:ext cx="2654326" cy="149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3165aefe6b8_0_6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833450" y="6885125"/>
            <a:ext cx="4343398" cy="68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3165aefe6b8_0_6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84750" y="4004175"/>
            <a:ext cx="5865624" cy="33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3165aefe6b8_0_6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720904" y="4689475"/>
            <a:ext cx="1493051" cy="149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3165aefe6b8_0_6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741700" y="4718424"/>
            <a:ext cx="1435151" cy="143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3165aefe6b8_0_6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159175" y="6273250"/>
            <a:ext cx="2352211" cy="191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165aefe6b8_0_649"/>
          <p:cNvSpPr txBox="1"/>
          <p:nvPr/>
        </p:nvSpPr>
        <p:spPr>
          <a:xfrm>
            <a:off x="366448" y="1102825"/>
            <a:ext cx="42669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“MY WALKER”</a:t>
            </a:r>
            <a:endParaRPr sz="2300"/>
          </a:p>
        </p:txBody>
      </p:sp>
      <p:sp>
        <p:nvSpPr>
          <p:cNvPr id="326" name="Google Shape;326;g3165aefe6b8_0_649"/>
          <p:cNvSpPr txBox="1"/>
          <p:nvPr/>
        </p:nvSpPr>
        <p:spPr>
          <a:xfrm>
            <a:off x="2" y="2406156"/>
            <a:ext cx="20104200" cy="12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7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Resultados obtenidos</a:t>
            </a:r>
            <a:endParaRPr sz="2300"/>
          </a:p>
        </p:txBody>
      </p:sp>
      <p:sp>
        <p:nvSpPr>
          <p:cNvPr id="327" name="Google Shape;327;g3165aefe6b8_0_649"/>
          <p:cNvSpPr/>
          <p:nvPr/>
        </p:nvSpPr>
        <p:spPr>
          <a:xfrm>
            <a:off x="526083" y="4262015"/>
            <a:ext cx="18077400" cy="2597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5350" lIns="150750" spcFirstLastPara="1" rIns="150750" wrap="square" tIns="75350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requisitos funcionales están completamente logrados.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uso de servicios externos como Gmail para la notificación a los empleados.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objetivos se cumplieron en los plazos definidos en la carta Gantt.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cambios de alcance </a:t>
            </a: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también</a:t>
            </a: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 lograron cumplir.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165aefe6b8_0_653"/>
          <p:cNvSpPr txBox="1"/>
          <p:nvPr/>
        </p:nvSpPr>
        <p:spPr>
          <a:xfrm>
            <a:off x="366448" y="1102825"/>
            <a:ext cx="42669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“MY WALKER”</a:t>
            </a:r>
            <a:endParaRPr sz="2300"/>
          </a:p>
        </p:txBody>
      </p:sp>
      <p:sp>
        <p:nvSpPr>
          <p:cNvPr id="333" name="Google Shape;333;g3165aefe6b8_0_653"/>
          <p:cNvSpPr txBox="1"/>
          <p:nvPr/>
        </p:nvSpPr>
        <p:spPr>
          <a:xfrm>
            <a:off x="2" y="2244015"/>
            <a:ext cx="20104200" cy="12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7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Obstáculos presentados durante el desarrollo</a:t>
            </a:r>
            <a:endParaRPr sz="2300"/>
          </a:p>
        </p:txBody>
      </p:sp>
      <p:sp>
        <p:nvSpPr>
          <p:cNvPr id="334" name="Google Shape;334;g3165aefe6b8_0_653"/>
          <p:cNvSpPr/>
          <p:nvPr/>
        </p:nvSpPr>
        <p:spPr>
          <a:xfrm>
            <a:off x="1013360" y="4355828"/>
            <a:ext cx="18077400" cy="2597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5350" lIns="150750" spcFirstLastPara="1" rIns="150750" wrap="square" tIns="75350">
            <a:noAutofit/>
          </a:bodyPr>
          <a:lstStyle/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Cambios en los alcances para desarrollar un proyecto </a:t>
            </a: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robusto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Búsqueda de </a:t>
            </a: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información</a:t>
            </a: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complementar la </a:t>
            </a: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realización</a:t>
            </a: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las aplicaciones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Limitaciones </a:t>
            </a: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técnicas al implementar el proyecto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165aefe6b8_0_645"/>
          <p:cNvSpPr txBox="1"/>
          <p:nvPr/>
        </p:nvSpPr>
        <p:spPr>
          <a:xfrm>
            <a:off x="366448" y="1102825"/>
            <a:ext cx="42669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“MY WALKER”</a:t>
            </a:r>
            <a:endParaRPr sz="2300"/>
          </a:p>
        </p:txBody>
      </p:sp>
      <p:sp>
        <p:nvSpPr>
          <p:cNvPr id="340" name="Google Shape;340;g3165aefe6b8_0_645"/>
          <p:cNvSpPr txBox="1"/>
          <p:nvPr/>
        </p:nvSpPr>
        <p:spPr>
          <a:xfrm>
            <a:off x="2" y="4465350"/>
            <a:ext cx="20104200" cy="18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7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DEMOSTRACIÓN DEL RESULTADO DEL PROYECTO</a:t>
            </a:r>
            <a:endParaRPr sz="23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*Exposición del sistema</a:t>
            </a:r>
            <a:endParaRPr sz="4000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g3165aefe6b8_0_645"/>
          <p:cNvSpPr txBox="1"/>
          <p:nvPr/>
        </p:nvSpPr>
        <p:spPr>
          <a:xfrm>
            <a:off x="1891100" y="2259988"/>
            <a:ext cx="7544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342" name="Google Shape;342;g3165aefe6b8_0_645"/>
          <p:cNvSpPr txBox="1"/>
          <p:nvPr/>
        </p:nvSpPr>
        <p:spPr>
          <a:xfrm>
            <a:off x="7851925" y="7141050"/>
            <a:ext cx="3000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</p:txBody>
      </p:sp>
      <p:sp>
        <p:nvSpPr>
          <p:cNvPr id="343" name="Google Shape;343;g3165aefe6b8_0_645"/>
          <p:cNvSpPr txBox="1"/>
          <p:nvPr/>
        </p:nvSpPr>
        <p:spPr>
          <a:xfrm>
            <a:off x="10544625" y="4341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165aefe6b8_0_657"/>
          <p:cNvSpPr txBox="1"/>
          <p:nvPr/>
        </p:nvSpPr>
        <p:spPr>
          <a:xfrm>
            <a:off x="366448" y="1102825"/>
            <a:ext cx="42669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“MY WALKER”</a:t>
            </a:r>
            <a:endParaRPr sz="2300"/>
          </a:p>
        </p:txBody>
      </p:sp>
      <p:sp>
        <p:nvSpPr>
          <p:cNvPr id="349" name="Google Shape;349;g3165aefe6b8_0_657"/>
          <p:cNvSpPr txBox="1"/>
          <p:nvPr/>
        </p:nvSpPr>
        <p:spPr>
          <a:xfrm>
            <a:off x="0" y="5020242"/>
            <a:ext cx="20104200" cy="12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7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PREGUNTAS DE LA COMISIÓN</a:t>
            </a:r>
            <a:endParaRPr sz="2300"/>
          </a:p>
        </p:txBody>
      </p:sp>
      <p:pic>
        <p:nvPicPr>
          <p:cNvPr id="350" name="Google Shape;350;g3165aefe6b8_0_6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00942"/>
            <a:ext cx="4708408" cy="4708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g31652f91557_0_0"/>
          <p:cNvGrpSpPr/>
          <p:nvPr/>
        </p:nvGrpSpPr>
        <p:grpSpPr>
          <a:xfrm>
            <a:off x="6500875" y="904750"/>
            <a:ext cx="12587729" cy="9435256"/>
            <a:chOff x="0" y="0"/>
            <a:chExt cx="7633553" cy="2855102"/>
          </a:xfrm>
        </p:grpSpPr>
        <p:sp>
          <p:nvSpPr>
            <p:cNvPr id="202" name="Google Shape;202;g31652f91557_0_0"/>
            <p:cNvSpPr/>
            <p:nvPr/>
          </p:nvSpPr>
          <p:spPr>
            <a:xfrm>
              <a:off x="0" y="0"/>
              <a:ext cx="7633500" cy="13596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150750" lIns="150750" spcFirstLastPara="1" rIns="150750" wrap="square" tIns="150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g31652f91557_0_0"/>
            <p:cNvSpPr txBox="1"/>
            <p:nvPr/>
          </p:nvSpPr>
          <p:spPr>
            <a:xfrm>
              <a:off x="1662653" y="15"/>
              <a:ext cx="5970900" cy="13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63325" lIns="163325" spcFirstLastPara="1" rIns="163325" wrap="square" tIns="1633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300"/>
                <a:buFont typeface="Calibri"/>
                <a:buNone/>
              </a:pPr>
              <a:r>
                <a:rPr lang="es-CL" sz="4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Diego Bulnes</a:t>
              </a:r>
              <a:endParaRPr b="0" i="0" sz="4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87350" lvl="1" marL="381000" marR="0" rtl="0" algn="l">
                <a:lnSpc>
                  <a:spcPct val="90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Char char="•"/>
              </a:pPr>
              <a:r>
                <a:rPr lang="es-CL" sz="3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QA / Analista / Arquitecto </a:t>
              </a:r>
              <a:endParaRPr b="0" i="0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87350" lvl="1" marL="381000" marR="0" rtl="0" algn="l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Char char="•"/>
              </a:pPr>
              <a:r>
                <a:rPr b="0" i="0" lang="es-CL" sz="3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Funciones desempeñadas</a:t>
              </a:r>
              <a:endParaRPr b="0" i="0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87350" lvl="1" marL="381000" marR="0" rtl="0" algn="l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Char char="•"/>
              </a:pPr>
              <a:r>
                <a:rPr lang="es-CL" sz="3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Análisis</a:t>
              </a:r>
              <a:r>
                <a:rPr lang="es-CL" sz="3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de requerimientos</a:t>
              </a:r>
              <a:endParaRPr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87350" lvl="1" marL="381000" marR="0" rtl="0" algn="l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Char char="•"/>
              </a:pPr>
              <a:r>
                <a:rPr lang="es-CL" sz="3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Diseño</a:t>
              </a:r>
              <a:r>
                <a:rPr lang="es-CL" sz="3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y </a:t>
              </a:r>
              <a:r>
                <a:rPr lang="es-CL" sz="3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ejecución</a:t>
              </a:r>
              <a:r>
                <a:rPr lang="es-CL" sz="3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de casos de prueba</a:t>
              </a:r>
              <a:endParaRPr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87350" lvl="1" marL="381000" marR="0" rtl="0" algn="l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Char char="•"/>
              </a:pPr>
              <a:r>
                <a:rPr lang="es-CL" sz="3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Gestión de cambios y diseño de soluciones</a:t>
              </a:r>
              <a:endParaRPr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87350" lvl="1" marL="381000" marR="0" rtl="0" algn="l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Char char="•"/>
              </a:pPr>
              <a:r>
                <a:rPr lang="es-CL" sz="3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Diseño de arquitectura empleada</a:t>
              </a:r>
              <a:endParaRPr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87350" lvl="1" marL="381000" marR="0" rtl="0" algn="l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Char char="•"/>
              </a:pPr>
              <a:r>
                <a:rPr lang="es-CL" sz="3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Aseguramiento de calidad y gestión de riesgos</a:t>
              </a:r>
              <a:endParaRPr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g31652f91557_0_0"/>
            <p:cNvSpPr/>
            <p:nvPr/>
          </p:nvSpPr>
          <p:spPr>
            <a:xfrm>
              <a:off x="135954" y="135954"/>
              <a:ext cx="1526700" cy="1087500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150750" lIns="150750" spcFirstLastPara="1" rIns="150750" wrap="square" tIns="150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g31652f91557_0_0"/>
            <p:cNvSpPr/>
            <p:nvPr/>
          </p:nvSpPr>
          <p:spPr>
            <a:xfrm>
              <a:off x="0" y="1495502"/>
              <a:ext cx="7633500" cy="13596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150750" lIns="150750" spcFirstLastPara="1" rIns="150750" wrap="square" tIns="150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g31652f91557_0_0"/>
            <p:cNvSpPr txBox="1"/>
            <p:nvPr/>
          </p:nvSpPr>
          <p:spPr>
            <a:xfrm>
              <a:off x="1662653" y="1495502"/>
              <a:ext cx="5970900" cy="135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63325" lIns="163325" spcFirstLastPara="1" rIns="163325" wrap="square" tIns="1633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300"/>
                <a:buFont typeface="Calibri"/>
                <a:buNone/>
              </a:pPr>
              <a:r>
                <a:rPr lang="es-CL" sz="4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Rodrigo Durán</a:t>
              </a:r>
              <a:endParaRPr b="0" i="0" sz="4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87350" lvl="1" marL="381000" marR="0" rtl="0" algn="l">
                <a:lnSpc>
                  <a:spcPct val="90000"/>
                </a:lnSpc>
                <a:spcBef>
                  <a:spcPts val="150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Char char="•"/>
              </a:pPr>
              <a:r>
                <a:rPr lang="es-CL" sz="3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Gerente Proyecto /</a:t>
              </a:r>
              <a:r>
                <a:rPr b="0" i="0" lang="es-CL" sz="3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Desarrollador</a:t>
              </a:r>
              <a:endParaRPr b="0" i="0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87350" lvl="1" marL="381000" marR="0" rtl="0" algn="l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Char char="•"/>
              </a:pPr>
              <a:r>
                <a:rPr b="0" i="0" lang="es-CL" sz="3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Funciones desempeñadas</a:t>
              </a:r>
              <a:endParaRPr b="0" i="0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87350" lvl="1" marL="381000" marR="0" rtl="0" algn="l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Char char="•"/>
              </a:pPr>
              <a:r>
                <a:rPr lang="es-CL" sz="3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Planificación del proyecto</a:t>
              </a:r>
              <a:endParaRPr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87350" lvl="1" marL="381000" marR="0" rtl="0" algn="l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Char char="•"/>
              </a:pPr>
              <a:r>
                <a:rPr lang="es-CL" sz="3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Gestión de equipos y de recursos</a:t>
              </a:r>
              <a:endParaRPr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87350" lvl="1" marL="381000" marR="0" rtl="0" algn="l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Char char="•"/>
              </a:pPr>
              <a:r>
                <a:rPr lang="es-CL" sz="3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Cierre de proyecto</a:t>
              </a:r>
              <a:endParaRPr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87350" lvl="1" marL="381000" marR="0" rtl="0" algn="l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Char char="•"/>
              </a:pPr>
              <a:r>
                <a:rPr lang="es-CL" sz="3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Diseño de software</a:t>
              </a:r>
              <a:endParaRPr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87350" lvl="1" marL="381000" marR="0" rtl="0" algn="l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Char char="•"/>
              </a:pPr>
              <a:r>
                <a:rPr lang="es-CL" sz="3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Desarrollo y programación</a:t>
              </a:r>
              <a:endParaRPr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g31652f91557_0_0"/>
            <p:cNvSpPr/>
            <p:nvPr/>
          </p:nvSpPr>
          <p:spPr>
            <a:xfrm>
              <a:off x="135954" y="1631457"/>
              <a:ext cx="1526700" cy="1087500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50"/>
                </a:srgbClr>
              </a:outerShdw>
            </a:effectLst>
          </p:spPr>
          <p:txBody>
            <a:bodyPr anchorCtr="0" anchor="ctr" bIns="150750" lIns="150750" spcFirstLastPara="1" rIns="150750" wrap="square" tIns="150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" name="Google Shape;208;g31652f91557_0_0"/>
          <p:cNvSpPr txBox="1"/>
          <p:nvPr/>
        </p:nvSpPr>
        <p:spPr>
          <a:xfrm>
            <a:off x="366449" y="4593810"/>
            <a:ext cx="50628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5400">
                <a:solidFill>
                  <a:srgbClr val="000000"/>
                </a:solidFill>
              </a:rPr>
              <a:t>INTEGRANTES DEL PROYECTO</a:t>
            </a:r>
            <a:endParaRPr sz="5400">
              <a:solidFill>
                <a:srgbClr val="000000"/>
              </a:solidFill>
            </a:endParaRPr>
          </a:p>
        </p:txBody>
      </p:sp>
      <p:sp>
        <p:nvSpPr>
          <p:cNvPr id="209" name="Google Shape;209;g31652f91557_0_0"/>
          <p:cNvSpPr txBox="1"/>
          <p:nvPr/>
        </p:nvSpPr>
        <p:spPr>
          <a:xfrm>
            <a:off x="366448" y="1102825"/>
            <a:ext cx="42669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“MY WALKER”</a:t>
            </a:r>
            <a:endParaRPr sz="2300"/>
          </a:p>
        </p:txBody>
      </p:sp>
      <p:pic>
        <p:nvPicPr>
          <p:cNvPr id="210" name="Google Shape;210;g31652f91557_0_0"/>
          <p:cNvPicPr preferRelativeResize="0"/>
          <p:nvPr/>
        </p:nvPicPr>
        <p:blipFill rotWithShape="1">
          <a:blip r:embed="rId3">
            <a:alphaModFix/>
          </a:blip>
          <a:srcRect b="0" l="14222" r="19319" t="5589"/>
          <a:stretch/>
        </p:blipFill>
        <p:spPr>
          <a:xfrm>
            <a:off x="6711775" y="6292300"/>
            <a:ext cx="2533701" cy="361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31652f91557_0_0"/>
          <p:cNvPicPr preferRelativeResize="0"/>
          <p:nvPr/>
        </p:nvPicPr>
        <p:blipFill rotWithShape="1">
          <a:blip r:embed="rId4">
            <a:alphaModFix/>
          </a:blip>
          <a:srcRect b="0" l="14917" r="14917" t="0"/>
          <a:stretch/>
        </p:blipFill>
        <p:spPr>
          <a:xfrm>
            <a:off x="6711774" y="1383150"/>
            <a:ext cx="2533700" cy="361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165aefe6b8_0_86"/>
          <p:cNvSpPr txBox="1"/>
          <p:nvPr/>
        </p:nvSpPr>
        <p:spPr>
          <a:xfrm>
            <a:off x="366448" y="1102825"/>
            <a:ext cx="42669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“MY WALKER”</a:t>
            </a:r>
            <a:endParaRPr sz="2300"/>
          </a:p>
        </p:txBody>
      </p:sp>
      <p:sp>
        <p:nvSpPr>
          <p:cNvPr id="217" name="Google Shape;217;g3165aefe6b8_0_86"/>
          <p:cNvSpPr txBox="1"/>
          <p:nvPr/>
        </p:nvSpPr>
        <p:spPr>
          <a:xfrm>
            <a:off x="0" y="1864854"/>
            <a:ext cx="20104200" cy="10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5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DESCRIPCIÓN DEL PROYECTO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3165aefe6b8_0_86"/>
          <p:cNvSpPr/>
          <p:nvPr/>
        </p:nvSpPr>
        <p:spPr>
          <a:xfrm>
            <a:off x="1178855" y="3578110"/>
            <a:ext cx="7170900" cy="6749100"/>
          </a:xfrm>
          <a:prstGeom prst="roundRect">
            <a:avLst>
              <a:gd fmla="val 10901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75350" lIns="150750" spcFirstLastPara="1" rIns="150750" wrap="square" tIns="75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Problema o dolor</a:t>
            </a:r>
            <a:endParaRPr sz="46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46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Font typeface="Arial"/>
              <a:buNone/>
            </a:pP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empresa distribuidora de licores realiza canjes de productos manualmente por medio de una plantilla excel. Generando atrasos, poca trasparencia y poco intuitivo.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g3165aefe6b8_0_86"/>
          <p:cNvSpPr/>
          <p:nvPr/>
        </p:nvSpPr>
        <p:spPr>
          <a:xfrm>
            <a:off x="11397730" y="3590570"/>
            <a:ext cx="7170900" cy="6749100"/>
          </a:xfrm>
          <a:prstGeom prst="roundRect">
            <a:avLst>
              <a:gd fmla="val 10901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75350" lIns="150750" spcFirstLastPara="1" rIns="150750" wrap="square" tIns="75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Propuesta de solución</a:t>
            </a:r>
            <a:endParaRPr sz="46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9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Font typeface="Arial"/>
              <a:buNone/>
            </a:pP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sistema automatizado de canje de productos</a:t>
            </a: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facilitar experiencia a los usuarios y otras aplicaciones de obtención de productos.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g3165aefe6b8_0_86"/>
          <p:cNvSpPr/>
          <p:nvPr/>
        </p:nvSpPr>
        <p:spPr>
          <a:xfrm>
            <a:off x="8998206" y="6161366"/>
            <a:ext cx="1880700" cy="124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5350" lIns="150750" spcFirstLastPara="1" rIns="150750" wrap="square" tIns="753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165aefe6b8_0_102"/>
          <p:cNvSpPr txBox="1"/>
          <p:nvPr/>
        </p:nvSpPr>
        <p:spPr>
          <a:xfrm>
            <a:off x="366448" y="1102825"/>
            <a:ext cx="42669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“MY WALKER”</a:t>
            </a:r>
            <a:endParaRPr sz="2300"/>
          </a:p>
        </p:txBody>
      </p:sp>
      <p:sp>
        <p:nvSpPr>
          <p:cNvPr id="226" name="Google Shape;226;g3165aefe6b8_0_102"/>
          <p:cNvSpPr txBox="1"/>
          <p:nvPr/>
        </p:nvSpPr>
        <p:spPr>
          <a:xfrm>
            <a:off x="-50" y="1991995"/>
            <a:ext cx="20104200" cy="10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5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g3165aefe6b8_0_102"/>
          <p:cNvSpPr txBox="1"/>
          <p:nvPr/>
        </p:nvSpPr>
        <p:spPr>
          <a:xfrm>
            <a:off x="-48" y="6441431"/>
            <a:ext cx="20104200" cy="10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5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Objetivos Específicos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g3165aefe6b8_0_102"/>
          <p:cNvSpPr/>
          <p:nvPr/>
        </p:nvSpPr>
        <p:spPr>
          <a:xfrm>
            <a:off x="1013260" y="3074228"/>
            <a:ext cx="18077400" cy="2597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5350" lIns="150750" spcFirstLastPara="1" rIns="150750" wrap="square" tIns="7535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Optimizar y agilizar el proceso de canje de productos para los usuarios, mejorando la experiencia de compra o intercambio mediante un sistema automatizado que sea fácil de usar, eficiente y accesible.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g3165aefe6b8_0_102"/>
          <p:cNvSpPr/>
          <p:nvPr/>
        </p:nvSpPr>
        <p:spPr>
          <a:xfrm>
            <a:off x="1013258" y="7513265"/>
            <a:ext cx="18077400" cy="2597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5350" lIns="150750" spcFirstLastPara="1" rIns="150750" wrap="square" tIns="7535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Optimizar el proceso de canje de los productos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Minimizar errores en el registro de los productos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Promocionar ciertos productos </a:t>
            </a: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según</a:t>
            </a: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época</a:t>
            </a: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 necesidades internas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s-C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Fomentar la motivación y competencia sana en los empleados con las subastas y sorteos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165aefe6b8_0_284"/>
          <p:cNvSpPr txBox="1"/>
          <p:nvPr/>
        </p:nvSpPr>
        <p:spPr>
          <a:xfrm>
            <a:off x="366448" y="1102825"/>
            <a:ext cx="42669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“MY WALKER”</a:t>
            </a:r>
            <a:endParaRPr sz="2300"/>
          </a:p>
        </p:txBody>
      </p:sp>
      <p:sp>
        <p:nvSpPr>
          <p:cNvPr id="235" name="Google Shape;235;g3165aefe6b8_0_284"/>
          <p:cNvSpPr txBox="1"/>
          <p:nvPr/>
        </p:nvSpPr>
        <p:spPr>
          <a:xfrm>
            <a:off x="0" y="2362554"/>
            <a:ext cx="20104200" cy="10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5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Alcances y limitaciones del proyecto</a:t>
            </a:r>
            <a:endParaRPr sz="2300"/>
          </a:p>
        </p:txBody>
      </p:sp>
      <p:sp>
        <p:nvSpPr>
          <p:cNvPr id="236" name="Google Shape;236;g3165aefe6b8_0_284"/>
          <p:cNvSpPr/>
          <p:nvPr/>
        </p:nvSpPr>
        <p:spPr>
          <a:xfrm>
            <a:off x="593200" y="4262025"/>
            <a:ext cx="18077400" cy="2597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5350" lIns="150750" spcFirstLastPara="1" rIns="150750" wrap="square" tIns="75350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Automatización del proceso de canje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Implementación de sorteos y subastas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Integración con inventarios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Interfaz intuitiva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Seguridad y control de acceso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3165aefe6b8_0_284"/>
          <p:cNvSpPr/>
          <p:nvPr/>
        </p:nvSpPr>
        <p:spPr>
          <a:xfrm>
            <a:off x="593208" y="7021190"/>
            <a:ext cx="18077400" cy="2597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5350" lIns="150750" spcFirstLastPara="1" rIns="150750" wrap="square" tIns="75350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uso</a:t>
            </a: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un servidor local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Ausencia de herramientas avanzadas o de pago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Recursos limitados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aplicación de subasta no usa tiempo real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s-CL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Conexión a internet limitada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165aefe6b8_0_458"/>
          <p:cNvSpPr txBox="1"/>
          <p:nvPr/>
        </p:nvSpPr>
        <p:spPr>
          <a:xfrm>
            <a:off x="366448" y="1102825"/>
            <a:ext cx="42669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“MY WALKER”</a:t>
            </a:r>
            <a:endParaRPr sz="2300"/>
          </a:p>
        </p:txBody>
      </p:sp>
      <p:sp>
        <p:nvSpPr>
          <p:cNvPr id="243" name="Google Shape;243;g3165aefe6b8_0_458"/>
          <p:cNvSpPr txBox="1"/>
          <p:nvPr/>
        </p:nvSpPr>
        <p:spPr>
          <a:xfrm>
            <a:off x="0" y="2362554"/>
            <a:ext cx="20104200" cy="10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5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Metodología de trabajo para el desarrollo del proyecto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g3165aefe6b8_0_458"/>
          <p:cNvSpPr/>
          <p:nvPr/>
        </p:nvSpPr>
        <p:spPr>
          <a:xfrm>
            <a:off x="1013350" y="3767150"/>
            <a:ext cx="18077400" cy="239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5350" lIns="150750" spcFirstLastPara="1" rIns="150750" wrap="square" tIns="7535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L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el desarrollo del proyecto, utilizamos una metodología híbrida entre ágil Scrum y tradicional, para garantizar una gestión eficiente y flexible en el desarrollo del sistema web.</a:t>
            </a:r>
            <a:endParaRPr sz="3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5" name="Google Shape;245;g3165aefe6b8_0_4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5225" y="6307800"/>
            <a:ext cx="5368049" cy="357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3165aefe6b8_0_458"/>
          <p:cNvPicPr preferRelativeResize="0"/>
          <p:nvPr/>
        </p:nvPicPr>
        <p:blipFill rotWithShape="1">
          <a:blip r:embed="rId4">
            <a:alphaModFix/>
          </a:blip>
          <a:srcRect b="6898" l="0" r="0" t="0"/>
          <a:stretch/>
        </p:blipFill>
        <p:spPr>
          <a:xfrm>
            <a:off x="8254863" y="6307800"/>
            <a:ext cx="3594377" cy="357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3165aefe6b8_0_4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97550" y="6509150"/>
            <a:ext cx="2904125" cy="290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3165aefe6b8_0_458"/>
          <p:cNvSpPr txBox="1"/>
          <p:nvPr/>
        </p:nvSpPr>
        <p:spPr>
          <a:xfrm>
            <a:off x="14066903" y="9111250"/>
            <a:ext cx="1620600" cy="9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/>
              <a:t>CASCADA</a:t>
            </a:r>
            <a:endParaRPr b="1"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82a1c4c6f_2_26"/>
          <p:cNvSpPr txBox="1"/>
          <p:nvPr>
            <p:ph type="title"/>
          </p:nvPr>
        </p:nvSpPr>
        <p:spPr>
          <a:xfrm>
            <a:off x="1321990" y="8235994"/>
            <a:ext cx="6048300" cy="24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/>
              <a:t>Cronograma</a:t>
            </a:r>
            <a:r>
              <a:rPr lang="es-CL"/>
              <a:t> para</a:t>
            </a:r>
            <a:r>
              <a:rPr lang="es-CL"/>
              <a:t> el desarrollo del proyecto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8" name="Google Shape;258;g3182a1c4c6f_2_14"/>
          <p:cNvGraphicFramePr/>
          <p:nvPr/>
        </p:nvGraphicFramePr>
        <p:xfrm>
          <a:off x="549000" y="550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{45CEAF84-DE4D-4D9E-98B0-0667017FC512}</a:tableStyleId>
              </a:tblPr>
              <a:tblGrid>
                <a:gridCol w="1370425"/>
                <a:gridCol w="1314475"/>
                <a:gridCol w="146830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  <a:gridCol w="436850"/>
              </a:tblGrid>
              <a:tr h="261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ctr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8">
                  <a:txBody>
                    <a:bodyPr/>
                    <a:lstStyle/>
                    <a:p>
                      <a:pPr indent="0" lvl="0" marL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1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gridSpan="22">
                  <a:txBody>
                    <a:bodyPr/>
                    <a:lstStyle/>
                    <a:p>
                      <a:pPr indent="0" lvl="0" marL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2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FASE 3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hMerge="1"/>
                <a:tc hMerge="1"/>
                <a:tc hMerge="1"/>
              </a:tr>
              <a:tr h="111575">
                <a:tc gridSpan="2" row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Actividades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rowSpan="2" hMerge="1"/>
                <a:tc row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Responsable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gridSpan="2" rowSpan="2">
                  <a:txBody>
                    <a:bodyPr/>
                    <a:lstStyle/>
                    <a:p>
                      <a:pPr indent="0" lvl="0" marL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 1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rowSpan="2" hMerge="1"/>
                <a:tc gridSpan="2" rowSpan="2">
                  <a:txBody>
                    <a:bodyPr/>
                    <a:lstStyle/>
                    <a:p>
                      <a:pPr indent="0" lvl="0" marL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 2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rowSpan="2" hMerge="1"/>
                <a:tc gridSpan="2" rowSpan="2">
                  <a:txBody>
                    <a:bodyPr/>
                    <a:lstStyle/>
                    <a:p>
                      <a:pPr indent="0" lvl="0" marL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 3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rowSpan="2" hMerge="1"/>
                <a:tc gridSpan="2" rowSpan="2">
                  <a:txBody>
                    <a:bodyPr/>
                    <a:lstStyle/>
                    <a:p>
                      <a:pPr indent="0" lvl="0" marL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 4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rowSpan="2" hMerge="1"/>
                <a:tc gridSpan="2" rowSpan="2">
                  <a:txBody>
                    <a:bodyPr/>
                    <a:lstStyle/>
                    <a:p>
                      <a:pPr indent="0" lvl="0" marL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 5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rowSpan="2" hMerge="1"/>
                <a:tc gridSpan="2" rowSpan="2">
                  <a:txBody>
                    <a:bodyPr/>
                    <a:lstStyle/>
                    <a:p>
                      <a:pPr indent="0" lvl="0" marL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 6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rowSpan="2" hMerge="1"/>
                <a:tc gridSpan="2" rowSpan="2">
                  <a:txBody>
                    <a:bodyPr/>
                    <a:lstStyle/>
                    <a:p>
                      <a:pPr indent="0" lvl="0" marL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 7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rowSpan="2" hMerge="1"/>
                <a:tc gridSpan="2" rowSpan="2">
                  <a:txBody>
                    <a:bodyPr/>
                    <a:lstStyle/>
                    <a:p>
                      <a:pPr indent="0" lvl="0" marL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 8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rowSpan="2" hMerge="1"/>
                <a:tc gridSpan="2" rowSpan="2">
                  <a:txBody>
                    <a:bodyPr/>
                    <a:lstStyle/>
                    <a:p>
                      <a:pPr indent="0" lvl="0" marL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 9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rowSpan="2" hMerge="1"/>
                <a:tc gridSpan="2" rowSpan="2">
                  <a:txBody>
                    <a:bodyPr/>
                    <a:lstStyle/>
                    <a:p>
                      <a:pPr indent="0" lvl="0" marL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 10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rowSpan="2" hMerge="1"/>
                <a:tc gridSpan="2" rowSpan="2">
                  <a:txBody>
                    <a:bodyPr/>
                    <a:lstStyle/>
                    <a:p>
                      <a:pPr indent="0" lvl="0" marL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 11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rowSpan="2" hMerge="1"/>
                <a:tc gridSpan="2" rowSpan="2">
                  <a:txBody>
                    <a:bodyPr/>
                    <a:lstStyle/>
                    <a:p>
                      <a:pPr indent="0" lvl="0" marL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 12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rowSpan="2" hMerge="1"/>
                <a:tc gridSpan="2" rowSpan="2">
                  <a:txBody>
                    <a:bodyPr/>
                    <a:lstStyle/>
                    <a:p>
                      <a:pPr indent="0" lvl="0" marL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 13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rowSpan="2" hMerge="1"/>
                <a:tc gridSpan="2" rowSpan="2">
                  <a:txBody>
                    <a:bodyPr/>
                    <a:lstStyle/>
                    <a:p>
                      <a:pPr indent="0" lvl="0" marL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 14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rowSpan="2" hMerge="1"/>
                <a:tc gridSpan="2" rowSpan="2">
                  <a:txBody>
                    <a:bodyPr/>
                    <a:lstStyle/>
                    <a:p>
                      <a:pPr indent="0" lvl="0" marL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 15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rowSpan="2" hMerge="1"/>
                <a:tc gridSpan="2" rowSpan="2">
                  <a:txBody>
                    <a:bodyPr/>
                    <a:lstStyle/>
                    <a:p>
                      <a:pPr indent="0" lvl="0" marL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 16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rowSpan="2" hMerge="1"/>
                <a:tc gridSpan="2" rowSpan="2">
                  <a:txBody>
                    <a:bodyPr/>
                    <a:lstStyle/>
                    <a:p>
                      <a:pPr indent="0" lvl="0" marL="35999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 17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rowSpan="2" hMerge="1"/>
              </a:tr>
              <a:tr h="145000">
                <a:tc gridSpan="2" vMerge="1"/>
                <a:tc hMerge="1" vMerge="1"/>
                <a:tc vMerge="1"/>
                <a:tc gridSpan="2" vMerge="1"/>
                <a:tc hMerge="1" vMerge="1"/>
                <a:tc gridSpan="2" vMerge="1"/>
                <a:tc hMerge="1" vMerge="1"/>
                <a:tc gridSpan="2" vMerge="1"/>
                <a:tc hMerge="1" vMerge="1"/>
                <a:tc gridSpan="2" vMerge="1"/>
                <a:tc hMerge="1" vMerge="1"/>
                <a:tc gridSpan="2" vMerge="1"/>
                <a:tc hMerge="1" vMerge="1"/>
                <a:tc gridSpan="2" vMerge="1"/>
                <a:tc hMerge="1" vMerge="1"/>
                <a:tc gridSpan="2" vMerge="1"/>
                <a:tc hMerge="1" vMerge="1"/>
                <a:tc gridSpan="2" vMerge="1"/>
                <a:tc hMerge="1" vMerge="1"/>
                <a:tc gridSpan="2" vMerge="1"/>
                <a:tc hMerge="1" vMerge="1"/>
                <a:tc gridSpan="2" vMerge="1"/>
                <a:tc hMerge="1" vMerge="1"/>
                <a:tc gridSpan="2" vMerge="1"/>
                <a:tc hMerge="1" vMerge="1"/>
                <a:tc gridSpan="2" vMerge="1"/>
                <a:tc hMerge="1" vMerge="1"/>
                <a:tc gridSpan="2" vMerge="1"/>
                <a:tc hMerge="1" vMerge="1"/>
                <a:tc gridSpan="2" vMerge="1"/>
                <a:tc hMerge="1" vMerge="1"/>
                <a:tc gridSpan="2" vMerge="1"/>
                <a:tc hMerge="1" vMerge="1"/>
                <a:tc gridSpan="2" vMerge="1"/>
                <a:tc hMerge="1" vMerge="1"/>
                <a:tc gridSpan="2" vMerge="1"/>
                <a:tc hMerge="1" vMerge="1"/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Concepción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Definición del proyecto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Diego Bulnes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Creación del EDT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Rodrigo Durán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Cronograma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Diego Bulnes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Arquitectura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Diego Bulnes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Producto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Versión 1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Crear Base de Datos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Rodrigo Durán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Control de acceso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Rodrigo Durán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Catálogo de productos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Diego Bulnes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Gestión de stock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Rodrigo Durán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Versión 2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Gestión de puntos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Rodrigo Durán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Módulo de canje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Rodrigo Durán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Factura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Rodrigo Durán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Versión 3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Módulo de s</a:t>
                      </a: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ubasta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Rodrigo Durán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Módulo de sorteo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Rodrigo Durán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Servicio de correo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Rodrigo Durán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Diseño interfaces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Diego Bulnes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Gerencia de proyectos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Acta de Constitución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Rodrigo Durán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Plan de riesgos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Diego Bulnes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Plan de costos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Diego Bulnes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Pruebas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Diego Bulnes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Seguimiento y control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Diego Bulnes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326575">
                <a:tc gridSpan="2"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Cierre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5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Rodrigo Durán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5999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165aefe6b8_0_633"/>
          <p:cNvSpPr txBox="1"/>
          <p:nvPr/>
        </p:nvSpPr>
        <p:spPr>
          <a:xfrm>
            <a:off x="366448" y="1102825"/>
            <a:ext cx="42669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00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PROYECTO “MY WALKER”</a:t>
            </a:r>
            <a:endParaRPr sz="2300"/>
          </a:p>
        </p:txBody>
      </p:sp>
      <p:sp>
        <p:nvSpPr>
          <p:cNvPr id="264" name="Google Shape;264;g3165aefe6b8_0_633"/>
          <p:cNvSpPr txBox="1"/>
          <p:nvPr/>
        </p:nvSpPr>
        <p:spPr>
          <a:xfrm>
            <a:off x="0" y="2362554"/>
            <a:ext cx="20104200" cy="14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5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Arquitectura del software</a:t>
            </a:r>
            <a:endParaRPr sz="23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265" name="Google Shape;265;g3165aefe6b8_0_633"/>
          <p:cNvSpPr txBox="1"/>
          <p:nvPr/>
        </p:nvSpPr>
        <p:spPr>
          <a:xfrm>
            <a:off x="1533150" y="5124425"/>
            <a:ext cx="170379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75350" lIns="150750" spcFirstLastPara="1" rIns="150750" wrap="square" tIns="753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pic>
        <p:nvPicPr>
          <p:cNvPr id="266" name="Google Shape;266;g3165aefe6b8_0_6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3650" y="3767150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2021-04-02T01:36:00Z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2021-03-30T00:00:00Z</vt:filetime>
  </property>
  <property fmtid="{D5CDD505-2E9C-101B-9397-08002B2CF9AE}" pid="3" name="Creator">
    <vt:lpwstr>Adobe Illustrator 25.2 (Macintosh)</vt:lpwstr>
  </property>
  <property fmtid="{D5CDD505-2E9C-101B-9397-08002B2CF9AE}" pid="4" name="LastSaved">
    <vt:filetime>2021-04-02T00:00:00Z</vt:filetime>
  </property>
</Properties>
</file>